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5143500" cx="9144000"/>
  <p:notesSz cx="6858000" cy="9144000"/>
  <p:embeddedFontLst>
    <p:embeddedFont>
      <p:font typeface="Inter SemiBold"/>
      <p:regular r:id="rId25"/>
      <p:bold r:id="rId26"/>
      <p:italic r:id="rId27"/>
      <p:boldItalic r:id="rId28"/>
    </p:embeddedFont>
    <p:embeddedFont>
      <p:font typeface="Inter"/>
      <p:regular r:id="rId29"/>
      <p:bold r:id="rId30"/>
      <p:italic r:id="rId31"/>
      <p:boldItalic r:id="rId32"/>
    </p:embeddedFont>
    <p:embeddedFont>
      <p:font typeface="Roboto Mono"/>
      <p:regular r:id="rId33"/>
      <p:bold r:id="rId34"/>
      <p:italic r:id="rId35"/>
      <p:boldItalic r:id="rId36"/>
    </p:embeddedFont>
    <p:embeddedFont>
      <p:font typeface="Space Grotesk"/>
      <p:regular r:id="rId37"/>
      <p:bold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39" roundtripDataSignature="AMtx7mhx/5ZilPSgOVXthO5eqjUyMWyPB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EF704E4-2129-4863-80B4-517090131AD5}">
  <a:tblStyle styleId="{CEF704E4-2129-4863-80B4-517090131AD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SemiBold-bold.fntdata"/><Relationship Id="rId25" Type="http://schemas.openxmlformats.org/officeDocument/2006/relationships/font" Target="fonts/InterSemiBold-regular.fntdata"/><Relationship Id="rId28" Type="http://schemas.openxmlformats.org/officeDocument/2006/relationships/font" Target="fonts/InterSemiBold-boldItalic.fntdata"/><Relationship Id="rId27" Type="http://schemas.openxmlformats.org/officeDocument/2006/relationships/font" Target="fonts/InterSemi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italic.fntdata"/><Relationship Id="rId30" Type="http://schemas.openxmlformats.org/officeDocument/2006/relationships/font" Target="fonts/Inter-bold.fntdata"/><Relationship Id="rId11" Type="http://schemas.openxmlformats.org/officeDocument/2006/relationships/slide" Target="slides/slide5.xml"/><Relationship Id="rId33" Type="http://schemas.openxmlformats.org/officeDocument/2006/relationships/font" Target="fonts/RobotoMono-regular.fntdata"/><Relationship Id="rId10" Type="http://schemas.openxmlformats.org/officeDocument/2006/relationships/slide" Target="slides/slide4.xml"/><Relationship Id="rId32" Type="http://schemas.openxmlformats.org/officeDocument/2006/relationships/font" Target="fonts/Inter-boldItalic.fntdata"/><Relationship Id="rId13" Type="http://schemas.openxmlformats.org/officeDocument/2006/relationships/slide" Target="slides/slide7.xml"/><Relationship Id="rId35" Type="http://schemas.openxmlformats.org/officeDocument/2006/relationships/font" Target="fonts/RobotoMono-italic.fntdata"/><Relationship Id="rId12" Type="http://schemas.openxmlformats.org/officeDocument/2006/relationships/slide" Target="slides/slide6.xml"/><Relationship Id="rId34" Type="http://schemas.openxmlformats.org/officeDocument/2006/relationships/font" Target="fonts/RobotoMono-bold.fntdata"/><Relationship Id="rId15" Type="http://schemas.openxmlformats.org/officeDocument/2006/relationships/slide" Target="slides/slide9.xml"/><Relationship Id="rId37" Type="http://schemas.openxmlformats.org/officeDocument/2006/relationships/font" Target="fonts/SpaceGrotesk-regular.fntdata"/><Relationship Id="rId14" Type="http://schemas.openxmlformats.org/officeDocument/2006/relationships/slide" Target="slides/slide8.xml"/><Relationship Id="rId36" Type="http://schemas.openxmlformats.org/officeDocument/2006/relationships/font" Target="fonts/RobotoMono-boldItalic.fntdata"/><Relationship Id="rId17" Type="http://schemas.openxmlformats.org/officeDocument/2006/relationships/slide" Target="slides/slide11.xml"/><Relationship Id="rId39" Type="http://customschemas.google.com/relationships/presentationmetadata" Target="metadata"/><Relationship Id="rId16" Type="http://schemas.openxmlformats.org/officeDocument/2006/relationships/slide" Target="slides/slide10.xml"/><Relationship Id="rId38" Type="http://schemas.openxmlformats.org/officeDocument/2006/relationships/font" Target="fonts/SpaceGrotesk-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3d16aa5ad0_0_0: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60" name="Google Shape;260;g33d16aa5ad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3838578b995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3838578b995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3838578b995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5" name="Google Shape;345;g3838578b995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rPr lang="en">
                <a:solidFill>
                  <a:schemeClr val="dk1"/>
                </a:solidFill>
              </a:rPr>
              <a:t>To address these new risks, we are not proposing to rip and replace our existing tools. Instead, we are proposing to augment them with a new layer of security intelligence focused on the API layer. Our strategy is built on three simple, powerful pillars: See It, Govern It, and Protect It.</a:t>
            </a:r>
            <a:endParaRPr>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3838578b995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3838578b995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first pillar is visibility. These are the critical questions we need to be able to answer with confidence. Today, our ability to answer them is limited and relies on manual processes.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3838578b995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3838578b995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second pillar is governance. Based on our internal assessments, we know we have gaps in these key areas. A formal governance program will allow us to systematically close these gaps, shrink our attack surface, and ensure we are compliant.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3838578b995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3838578b995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final pillar is protection. Let's walk through a realistic attack. A WAF wouldn't see this because each individual API call is technically valid. This is a behavioral, context-based attack, and it requires a behavioral, context-based defense to stop it.</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3838578b995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g3838578b995_0_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Our 'See, Govern, Protect' strategy is not just a security framework; it's a compliance framework. As this table shows, each pillar directly maps to the core requirements of emerging AI regulations. By securing our APIs, we are building a foundation of demonstrable compliance.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3838578b995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3838578b995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As we've discussed, our current tools have significant blind spots when it comes to the dynamic and behavioral nature of AI. To execute this 3-phase plan and close these critical gaps, </a:t>
            </a:r>
            <a:r>
              <a:rPr b="1" lang="en">
                <a:solidFill>
                  <a:schemeClr val="dk1"/>
                </a:solidFill>
              </a:rPr>
              <a:t>we need to bring in a specialized solution that is purpose-built for AI and API security.</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My recommendation is to move forward with a Proof of Concept for a dedicated platform that can provide the real-time visibility, governance, and threat protection we require. I am requesting this team's support to initiate this evaluation process next week. Thank you</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3838578b995_0_153: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85" name="Google Shape;385;g3838578b995_0_1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3838578b995_0_157: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90" name="Google Shape;390;g3838578b995_0_1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3838578b995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3838578b995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838578b995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838578b995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we all know, AI is no longer a future concept; it's a critical part of our strategy to innovate and compete. Today, I want to talk about how we are going to secure these transformative initiatives to ensure we can realize their full value without introducing unacceptable risk.</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3838578b995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3838578b995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To understand how we secure AI, we first need to understand how AI </a:t>
            </a:r>
            <a:r>
              <a:rPr i="1" lang="en">
                <a:solidFill>
                  <a:schemeClr val="dk1"/>
                </a:solidFill>
              </a:rPr>
              <a:t>works</a:t>
            </a:r>
            <a:r>
              <a:rPr lang="en">
                <a:solidFill>
                  <a:schemeClr val="dk1"/>
                </a:solidFill>
              </a:rPr>
              <a:t>. It's not magic; it's a system of autonomous agents interacting with our core business systems through APIs. This fundamentally changes our security landscape. The conversation about AI security is, at its core, a conversation about API security.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3838578b995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9" name="Google Shape;289;g3838578b995_0_1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3838578b995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8" name="Google Shape;298;g3838578b995_0_1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3838578b995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3838578b995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can't protect what we can't see. Our traditional inventory, shown at the tip of the iceberg, is static. But AI agents, communicating through MCP servers, create and consume APIs dynamically. This means our attack surface is no longer a fixed map but a constantly changing landscape hidden from view. This is a visibility problem of a different order of magnitude, and it's our most critical blind spot.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3838578b995_0_136: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
                <a:solidFill>
                  <a:schemeClr val="dk1"/>
                </a:solidFill>
              </a:rPr>
              <a:t>Goal:</a:t>
            </a:r>
            <a:r>
              <a:rPr lang="en">
                <a:solidFill>
                  <a:schemeClr val="dk1"/>
                </a:solidFill>
              </a:rPr>
              <a:t> Position Salt as the </a:t>
            </a:r>
            <a:r>
              <a:rPr b="1" lang="en">
                <a:solidFill>
                  <a:schemeClr val="dk1"/>
                </a:solidFill>
              </a:rPr>
              <a:t>best-in-class platform</a:t>
            </a:r>
            <a:r>
              <a:rPr lang="en">
                <a:solidFill>
                  <a:schemeClr val="dk1"/>
                </a:solidFill>
              </a:rPr>
              <a:t> for solving the right problems.</a:t>
            </a:r>
            <a:endParaRPr/>
          </a:p>
        </p:txBody>
      </p:sp>
      <p:sp>
        <p:nvSpPr>
          <p:cNvPr id="314" name="Google Shape;314;g3838578b995_0_1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3708dd98983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g3708dd98983_0_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For Prompt Injection &amp; Business Logic Abuse:</a:t>
            </a:r>
            <a:r>
              <a:rPr lang="en">
                <a:solidFill>
                  <a:schemeClr val="dk1"/>
                </a:solidFill>
              </a:rPr>
              <a:t> Think of this as the new form of phishing for the AI era. Attackers use malicious instructions to trick our </a:t>
            </a:r>
            <a:r>
              <a:rPr i="1" lang="en">
                <a:solidFill>
                  <a:schemeClr val="dk1"/>
                </a:solidFill>
              </a:rPr>
              <a:t>authorized</a:t>
            </a:r>
            <a:r>
              <a:rPr lang="en">
                <a:solidFill>
                  <a:schemeClr val="dk1"/>
                </a:solidFill>
              </a:rPr>
              <a:t> AI agents into abusing their legitimate permissions. Because the agent is already trusted, its actions bypass our traditional defenses, allowing attackers to exfiltrate data or manipulate systems from the inside.</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For Pervasive Access Control Failures:</a:t>
            </a:r>
            <a:r>
              <a:rPr lang="en">
                <a:solidFill>
                  <a:schemeClr val="dk1"/>
                </a:solidFill>
              </a:rPr>
              <a:t> To make AI agents work quickly, there's a huge temptation to grant them overly broad permissions. This is like giving a new intern the master key to the entire building. If that one agent is compromised, the attacker instantly gains access to a vast range of sensitive data and systems, creating a massive breach from a single point of failure.</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For Data Poisoning &amp; Model Theft:</a:t>
            </a:r>
            <a:r>
              <a:rPr lang="en">
                <a:solidFill>
                  <a:schemeClr val="dk1"/>
                </a:solidFill>
              </a:rPr>
              <a:t> Our AI models are a critical intellectual property asset, and they are only as good as the data they're trained on. Attackers can target the APIs that feed these models to subtly corrupt the data, leading to flawed business decisions and biased outcomes. They can also use APIs to probe and steal the models themselves, compromising our competitive advantage.</a:t>
            </a:r>
            <a:endParaRPr>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1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jp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jp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1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 slide 1">
    <p:bg>
      <p:bgPr>
        <a:solidFill>
          <a:schemeClr val="dk1"/>
        </a:solidFill>
      </p:bgPr>
    </p:bg>
    <p:spTree>
      <p:nvGrpSpPr>
        <p:cNvPr id="10" name="Shape 10"/>
        <p:cNvGrpSpPr/>
        <p:nvPr/>
      </p:nvGrpSpPr>
      <p:grpSpPr>
        <a:xfrm>
          <a:off x="0" y="0"/>
          <a:ext cx="0" cy="0"/>
          <a:chOff x="0" y="0"/>
          <a:chExt cx="0" cy="0"/>
        </a:xfrm>
      </p:grpSpPr>
      <p:sp>
        <p:nvSpPr>
          <p:cNvPr id="11" name="Google Shape;11;p18"/>
          <p:cNvSpPr/>
          <p:nvPr>
            <p:ph idx="2" type="pic"/>
          </p:nvPr>
        </p:nvSpPr>
        <p:spPr>
          <a:xfrm>
            <a:off x="0" y="0"/>
            <a:ext cx="9144000" cy="5143500"/>
          </a:xfrm>
          <a:prstGeom prst="rect">
            <a:avLst/>
          </a:prstGeom>
          <a:noFill/>
          <a:ln>
            <a:noFill/>
          </a:ln>
        </p:spPr>
      </p:sp>
      <p:sp>
        <p:nvSpPr>
          <p:cNvPr id="12" name="Google Shape;12;p18"/>
          <p:cNvSpPr txBox="1"/>
          <p:nvPr>
            <p:ph type="ctrTitle"/>
          </p:nvPr>
        </p:nvSpPr>
        <p:spPr>
          <a:xfrm>
            <a:off x="386954" y="1114617"/>
            <a:ext cx="4185047" cy="17907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lt1"/>
              </a:buClr>
              <a:buSzPts val="4100"/>
              <a:buFont typeface="Inter SemiBold"/>
              <a:buNone/>
              <a:defRPr sz="41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 name="Google Shape;13;p18"/>
          <p:cNvSpPr txBox="1"/>
          <p:nvPr>
            <p:ph idx="1" type="subTitle"/>
          </p:nvPr>
        </p:nvSpPr>
        <p:spPr>
          <a:xfrm>
            <a:off x="386954" y="3087229"/>
            <a:ext cx="4185047" cy="875046"/>
          </a:xfrm>
          <a:prstGeom prst="rect">
            <a:avLst/>
          </a:prstGeom>
          <a:noFill/>
          <a:ln>
            <a:noFill/>
          </a:ln>
        </p:spPr>
        <p:txBody>
          <a:bodyPr anchorCtr="0" anchor="t" bIns="0" lIns="0" spcFirstLastPara="1" rIns="0" wrap="square" tIns="0">
            <a:normAutofit/>
          </a:bodyPr>
          <a:lstStyle>
            <a:lvl1pPr lvl="0" algn="l">
              <a:lnSpc>
                <a:spcPct val="100000"/>
              </a:lnSpc>
              <a:spcBef>
                <a:spcPts val="800"/>
              </a:spcBef>
              <a:spcAft>
                <a:spcPts val="0"/>
              </a:spcAft>
              <a:buClr>
                <a:schemeClr val="lt1"/>
              </a:buClr>
              <a:buSzPts val="1100"/>
              <a:buNone/>
              <a:defRPr sz="1100">
                <a:solidFill>
                  <a:schemeClr val="l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14" name="Google Shape;14;p18"/>
          <p:cNvPicPr preferRelativeResize="0"/>
          <p:nvPr/>
        </p:nvPicPr>
        <p:blipFill rotWithShape="1">
          <a:blip r:embed="rId2">
            <a:alphaModFix/>
          </a:blip>
          <a:srcRect b="0" l="0" r="0" t="0"/>
          <a:stretch/>
        </p:blipFill>
        <p:spPr>
          <a:xfrm>
            <a:off x="386954" y="357188"/>
            <a:ext cx="907256" cy="242887"/>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2">
  <p:cSld name="Title slide 2">
    <p:bg>
      <p:bgPr>
        <a:solidFill>
          <a:schemeClr val="dk1"/>
        </a:solidFill>
      </p:bgPr>
    </p:bg>
    <p:spTree>
      <p:nvGrpSpPr>
        <p:cNvPr id="104" name="Shape 104"/>
        <p:cNvGrpSpPr/>
        <p:nvPr/>
      </p:nvGrpSpPr>
      <p:grpSpPr>
        <a:xfrm>
          <a:off x="0" y="0"/>
          <a:ext cx="0" cy="0"/>
          <a:chOff x="0" y="0"/>
          <a:chExt cx="0" cy="0"/>
        </a:xfrm>
      </p:grpSpPr>
      <p:sp>
        <p:nvSpPr>
          <p:cNvPr id="105" name="Google Shape;105;p25"/>
          <p:cNvSpPr/>
          <p:nvPr>
            <p:ph idx="2" type="pic"/>
          </p:nvPr>
        </p:nvSpPr>
        <p:spPr>
          <a:xfrm>
            <a:off x="0" y="0"/>
            <a:ext cx="9144000" cy="5143500"/>
          </a:xfrm>
          <a:prstGeom prst="rect">
            <a:avLst/>
          </a:prstGeom>
          <a:noFill/>
          <a:ln>
            <a:noFill/>
          </a:ln>
        </p:spPr>
      </p:sp>
      <p:sp>
        <p:nvSpPr>
          <p:cNvPr id="106" name="Google Shape;106;p25"/>
          <p:cNvSpPr txBox="1"/>
          <p:nvPr>
            <p:ph type="ctrTitle"/>
          </p:nvPr>
        </p:nvSpPr>
        <p:spPr>
          <a:xfrm>
            <a:off x="4572001" y="1656260"/>
            <a:ext cx="4185047" cy="171559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lt1"/>
              </a:buClr>
              <a:buSzPts val="4100"/>
              <a:buFont typeface="Inter SemiBold"/>
              <a:buNone/>
              <a:defRPr sz="41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107" name="Google Shape;107;p25"/>
          <p:cNvPicPr preferRelativeResize="0"/>
          <p:nvPr/>
        </p:nvPicPr>
        <p:blipFill rotWithShape="1">
          <a:blip r:embed="rId2">
            <a:alphaModFix/>
          </a:blip>
          <a:srcRect b="0" l="0" r="0" t="0"/>
          <a:stretch/>
        </p:blipFill>
        <p:spPr>
          <a:xfrm>
            <a:off x="4572002" y="985004"/>
            <a:ext cx="907256" cy="242888"/>
          </a:xfrm>
          <a:prstGeom prst="rect">
            <a:avLst/>
          </a:prstGeom>
          <a:noFill/>
          <a:ln>
            <a:noFill/>
          </a:ln>
        </p:spPr>
      </p:pic>
      <p:sp>
        <p:nvSpPr>
          <p:cNvPr id="108" name="Google Shape;108;p25"/>
          <p:cNvSpPr txBox="1"/>
          <p:nvPr>
            <p:ph idx="1" type="subTitle"/>
          </p:nvPr>
        </p:nvSpPr>
        <p:spPr>
          <a:xfrm>
            <a:off x="4572000" y="3469946"/>
            <a:ext cx="4185047" cy="875046"/>
          </a:xfrm>
          <a:prstGeom prst="rect">
            <a:avLst/>
          </a:prstGeom>
          <a:noFill/>
          <a:ln>
            <a:noFill/>
          </a:ln>
        </p:spPr>
        <p:txBody>
          <a:bodyPr anchorCtr="0" anchor="t" bIns="0" lIns="0" spcFirstLastPara="1" rIns="0" wrap="square" tIns="0">
            <a:normAutofit/>
          </a:bodyPr>
          <a:lstStyle>
            <a:lvl1pPr lvl="0" algn="l">
              <a:lnSpc>
                <a:spcPct val="100000"/>
              </a:lnSpc>
              <a:spcBef>
                <a:spcPts val="800"/>
              </a:spcBef>
              <a:spcAft>
                <a:spcPts val="0"/>
              </a:spcAft>
              <a:buClr>
                <a:schemeClr val="lt1"/>
              </a:buClr>
              <a:buSzPts val="1100"/>
              <a:buNone/>
              <a:defRPr sz="1100">
                <a:solidFill>
                  <a:schemeClr val="l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109" name="Google Shape;109;p25" title="Group 73(1).png"/>
          <p:cNvPicPr preferRelativeResize="0"/>
          <p:nvPr/>
        </p:nvPicPr>
        <p:blipFill rotWithShape="1">
          <a:blip r:embed="rId3">
            <a:alphaModFix/>
          </a:blip>
          <a:srcRect b="20003" l="0" r="0" t="19997"/>
          <a:stretch/>
        </p:blipFill>
        <p:spPr>
          <a:xfrm>
            <a:off x="0" y="0"/>
            <a:ext cx="9144003" cy="514350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dark">
  <p:cSld name="Agenda dark">
    <p:bg>
      <p:bgPr>
        <a:solidFill>
          <a:schemeClr val="dk1"/>
        </a:solidFill>
      </p:bgPr>
    </p:bg>
    <p:spTree>
      <p:nvGrpSpPr>
        <p:cNvPr id="110" name="Shape 110"/>
        <p:cNvGrpSpPr/>
        <p:nvPr/>
      </p:nvGrpSpPr>
      <p:grpSpPr>
        <a:xfrm>
          <a:off x="0" y="0"/>
          <a:ext cx="0" cy="0"/>
          <a:chOff x="0" y="0"/>
          <a:chExt cx="0" cy="0"/>
        </a:xfrm>
      </p:grpSpPr>
      <p:pic>
        <p:nvPicPr>
          <p:cNvPr descr="Изображение выглядит как Фиолетовый, Сирень, Пурпурный цвет, темнота&#10;&#10;Контент, сгенерированный ИИ, может содержать ошибки." id="111" name="Google Shape;111;p26"/>
          <p:cNvPicPr preferRelativeResize="0"/>
          <p:nvPr/>
        </p:nvPicPr>
        <p:blipFill rotWithShape="1">
          <a:blip r:embed="rId2">
            <a:alphaModFix/>
          </a:blip>
          <a:srcRect b="0" l="72596" r="0" t="45996"/>
          <a:stretch/>
        </p:blipFill>
        <p:spPr>
          <a:xfrm flipH="1" rot="-5400000">
            <a:off x="1186367" y="-1186366"/>
            <a:ext cx="2444353" cy="4817087"/>
          </a:xfrm>
          <a:custGeom>
            <a:rect b="b" l="l" r="r" t="t"/>
            <a:pathLst>
              <a:path extrusionOk="0" h="6422782" w="3259137">
                <a:moveTo>
                  <a:pt x="0" y="0"/>
                </a:moveTo>
                <a:lnTo>
                  <a:pt x="3259137" y="0"/>
                </a:lnTo>
                <a:lnTo>
                  <a:pt x="3259137" y="6422782"/>
                </a:lnTo>
                <a:lnTo>
                  <a:pt x="0" y="6422782"/>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112" name="Google Shape;112;p26"/>
          <p:cNvPicPr preferRelativeResize="0"/>
          <p:nvPr/>
        </p:nvPicPr>
        <p:blipFill rotWithShape="1">
          <a:blip r:embed="rId2">
            <a:alphaModFix/>
          </a:blip>
          <a:srcRect b="79029" l="0" r="19124" t="0"/>
          <a:stretch/>
        </p:blipFill>
        <p:spPr>
          <a:xfrm>
            <a:off x="1930004" y="3272890"/>
            <a:ext cx="7213996" cy="1870608"/>
          </a:xfrm>
          <a:custGeom>
            <a:rect b="b" l="l" r="r" t="t"/>
            <a:pathLst>
              <a:path extrusionOk="0" h="2494144" w="9618661">
                <a:moveTo>
                  <a:pt x="0" y="0"/>
                </a:moveTo>
                <a:lnTo>
                  <a:pt x="9618661" y="0"/>
                </a:lnTo>
                <a:lnTo>
                  <a:pt x="9618661" y="2494144"/>
                </a:lnTo>
                <a:lnTo>
                  <a:pt x="0" y="2494144"/>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113" name="Google Shape;113;p26"/>
          <p:cNvPicPr preferRelativeResize="0"/>
          <p:nvPr/>
        </p:nvPicPr>
        <p:blipFill rotWithShape="1">
          <a:blip r:embed="rId2">
            <a:alphaModFix/>
          </a:blip>
          <a:srcRect b="0" l="0" r="73187" t="62943"/>
          <a:stretch/>
        </p:blipFill>
        <p:spPr>
          <a:xfrm>
            <a:off x="6752309" y="0"/>
            <a:ext cx="2391691" cy="3305403"/>
          </a:xfrm>
          <a:custGeom>
            <a:rect b="b" l="l" r="r" t="t"/>
            <a:pathLst>
              <a:path extrusionOk="0" h="4407204" w="3188921">
                <a:moveTo>
                  <a:pt x="0" y="0"/>
                </a:moveTo>
                <a:lnTo>
                  <a:pt x="3188921" y="0"/>
                </a:lnTo>
                <a:lnTo>
                  <a:pt x="3188921" y="4407204"/>
                </a:lnTo>
                <a:lnTo>
                  <a:pt x="0" y="4407204"/>
                </a:lnTo>
                <a:close/>
              </a:path>
            </a:pathLst>
          </a:custGeom>
          <a:noFill/>
          <a:ln>
            <a:noFill/>
          </a:ln>
        </p:spPr>
      </p:pic>
      <p:sp>
        <p:nvSpPr>
          <p:cNvPr id="114" name="Google Shape;114;p26"/>
          <p:cNvSpPr txBox="1"/>
          <p:nvPr>
            <p:ph type="ctrTitle"/>
          </p:nvPr>
        </p:nvSpPr>
        <p:spPr>
          <a:xfrm>
            <a:off x="386954" y="1676400"/>
            <a:ext cx="3936191" cy="17907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lt1"/>
              </a:buClr>
              <a:buSzPts val="4100"/>
              <a:buFont typeface="Inter SemiBold"/>
              <a:buNone/>
              <a:defRPr sz="41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5" name="Google Shape;115;p26"/>
          <p:cNvSpPr txBox="1"/>
          <p:nvPr>
            <p:ph idx="1" type="body"/>
          </p:nvPr>
        </p:nvSpPr>
        <p:spPr>
          <a:xfrm>
            <a:off x="5576587" y="1339049"/>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lt2"/>
              </a:buClr>
              <a:buSzPts val="1500"/>
              <a:buNone/>
              <a:defRPr sz="1500">
                <a:solidFill>
                  <a:schemeClr val="lt2"/>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6" name="Google Shape;116;p26"/>
          <p:cNvSpPr txBox="1"/>
          <p:nvPr>
            <p:ph idx="2" type="body"/>
          </p:nvPr>
        </p:nvSpPr>
        <p:spPr>
          <a:xfrm>
            <a:off x="5576587" y="1787107"/>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lt2"/>
              </a:buClr>
              <a:buSzPts val="1500"/>
              <a:buNone/>
              <a:defRPr sz="1500">
                <a:solidFill>
                  <a:schemeClr val="lt2"/>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7" name="Google Shape;117;p26"/>
          <p:cNvSpPr txBox="1"/>
          <p:nvPr>
            <p:ph idx="3" type="body"/>
          </p:nvPr>
        </p:nvSpPr>
        <p:spPr>
          <a:xfrm>
            <a:off x="5576587" y="2235165"/>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lt2"/>
              </a:buClr>
              <a:buSzPts val="1500"/>
              <a:buNone/>
              <a:defRPr sz="1500">
                <a:solidFill>
                  <a:schemeClr val="lt2"/>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8" name="Google Shape;118;p26"/>
          <p:cNvSpPr txBox="1"/>
          <p:nvPr>
            <p:ph idx="4" type="body"/>
          </p:nvPr>
        </p:nvSpPr>
        <p:spPr>
          <a:xfrm>
            <a:off x="5576587" y="2683223"/>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lt2"/>
              </a:buClr>
              <a:buSzPts val="1500"/>
              <a:buNone/>
              <a:defRPr sz="1500">
                <a:solidFill>
                  <a:schemeClr val="lt2"/>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9" name="Google Shape;119;p26"/>
          <p:cNvSpPr txBox="1"/>
          <p:nvPr>
            <p:ph idx="5" type="body"/>
          </p:nvPr>
        </p:nvSpPr>
        <p:spPr>
          <a:xfrm>
            <a:off x="5576587" y="3131282"/>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lt2"/>
              </a:buClr>
              <a:buSzPts val="1500"/>
              <a:buNone/>
              <a:defRPr sz="1500">
                <a:solidFill>
                  <a:schemeClr val="lt2"/>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0" name="Google Shape;120;p26"/>
          <p:cNvSpPr txBox="1"/>
          <p:nvPr>
            <p:ph idx="6" type="body"/>
          </p:nvPr>
        </p:nvSpPr>
        <p:spPr>
          <a:xfrm>
            <a:off x="5576587" y="3579340"/>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lt2"/>
              </a:buClr>
              <a:buSzPts val="1500"/>
              <a:buNone/>
              <a:defRPr sz="1500">
                <a:solidFill>
                  <a:schemeClr val="lt2"/>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121" name="Google Shape;121;p26"/>
          <p:cNvCxnSpPr/>
          <p:nvPr/>
        </p:nvCxnSpPr>
        <p:spPr>
          <a:xfrm>
            <a:off x="386953" y="4699502"/>
            <a:ext cx="8370094" cy="0"/>
          </a:xfrm>
          <a:prstGeom prst="straightConnector1">
            <a:avLst/>
          </a:prstGeom>
          <a:noFill/>
          <a:ln cap="flat" cmpd="sng" w="9525">
            <a:solidFill>
              <a:schemeClr val="lt2"/>
            </a:solidFill>
            <a:prstDash val="solid"/>
            <a:miter lim="800000"/>
            <a:headEnd len="sm" w="sm" type="none"/>
            <a:tailEnd len="sm" w="sm" type="none"/>
          </a:ln>
        </p:spPr>
      </p:cxnSp>
      <p:sp>
        <p:nvSpPr>
          <p:cNvPr id="122" name="Google Shape;122;p26"/>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2"/>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2"/>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2"/>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2"/>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2"/>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2"/>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2"/>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2"/>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2"/>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pic>
        <p:nvPicPr>
          <p:cNvPr id="123" name="Google Shape;123;p26"/>
          <p:cNvPicPr preferRelativeResize="0"/>
          <p:nvPr/>
        </p:nvPicPr>
        <p:blipFill rotWithShape="1">
          <a:blip r:embed="rId3">
            <a:alphaModFix/>
          </a:blip>
          <a:srcRect b="0" l="0" r="0" t="0"/>
          <a:stretch/>
        </p:blipFill>
        <p:spPr>
          <a:xfrm>
            <a:off x="386954" y="357189"/>
            <a:ext cx="905256" cy="244664"/>
          </a:xfrm>
          <a:prstGeom prst="rect">
            <a:avLst/>
          </a:prstGeom>
          <a:noFill/>
          <a:ln>
            <a:noFill/>
          </a:ln>
        </p:spPr>
      </p:pic>
      <p:sp>
        <p:nvSpPr>
          <p:cNvPr id="124" name="Google Shape;124;p26"/>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lt1"/>
                </a:solidFill>
                <a:latin typeface="Inter"/>
                <a:ea typeface="Inter"/>
                <a:cs typeface="Inter"/>
                <a:sym typeface="Inter"/>
              </a:rPr>
              <a:t>SALT.SECURITY</a:t>
            </a:r>
            <a:endParaRPr b="0" i="0" sz="800" u="none" cap="none" strike="noStrike">
              <a:solidFill>
                <a:schemeClr val="lt1"/>
              </a:solidFill>
              <a:latin typeface="Inter"/>
              <a:ea typeface="Inter"/>
              <a:cs typeface="Inter"/>
              <a:sym typeface="Inte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white v2">
  <p:cSld name="Title + text white v2">
    <p:spTree>
      <p:nvGrpSpPr>
        <p:cNvPr id="125" name="Shape 125"/>
        <p:cNvGrpSpPr/>
        <p:nvPr/>
      </p:nvGrpSpPr>
      <p:grpSpPr>
        <a:xfrm>
          <a:off x="0" y="0"/>
          <a:ext cx="0" cy="0"/>
          <a:chOff x="0" y="0"/>
          <a:chExt cx="0" cy="0"/>
        </a:xfrm>
      </p:grpSpPr>
      <p:cxnSp>
        <p:nvCxnSpPr>
          <p:cNvPr id="126" name="Google Shape;126;p28"/>
          <p:cNvCxnSpPr/>
          <p:nvPr/>
        </p:nvCxnSpPr>
        <p:spPr>
          <a:xfrm>
            <a:off x="386953" y="4699502"/>
            <a:ext cx="8370094" cy="0"/>
          </a:xfrm>
          <a:prstGeom prst="straightConnector1">
            <a:avLst/>
          </a:prstGeom>
          <a:noFill/>
          <a:ln cap="flat" cmpd="sng" w="9525">
            <a:solidFill>
              <a:schemeClr val="accent5"/>
            </a:solidFill>
            <a:prstDash val="solid"/>
            <a:miter lim="800000"/>
            <a:headEnd len="sm" w="sm" type="none"/>
            <a:tailEnd len="sm" w="sm" type="none"/>
          </a:ln>
        </p:spPr>
      </p:cxnSp>
      <p:sp>
        <p:nvSpPr>
          <p:cNvPr id="127" name="Google Shape;127;p28"/>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128" name="Google Shape;128;p28"/>
          <p:cNvSpPr txBox="1"/>
          <p:nvPr>
            <p:ph type="ctrTitle"/>
          </p:nvPr>
        </p:nvSpPr>
        <p:spPr>
          <a:xfrm>
            <a:off x="386954" y="311468"/>
            <a:ext cx="5648087" cy="1114581"/>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3600"/>
              <a:buFont typeface="Inter SemiBold"/>
              <a:buNone/>
              <a:defRPr sz="36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9" name="Google Shape;129;p28"/>
          <p:cNvSpPr txBox="1"/>
          <p:nvPr>
            <p:ph idx="1" type="body"/>
          </p:nvPr>
        </p:nvSpPr>
        <p:spPr>
          <a:xfrm>
            <a:off x="3479451"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dk1"/>
              </a:buClr>
              <a:buSzPts val="1500"/>
              <a:buNone/>
              <a:defRPr sz="1500">
                <a:solidFill>
                  <a:schemeClr val="dk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0" name="Google Shape;130;p28"/>
          <p:cNvSpPr txBox="1"/>
          <p:nvPr>
            <p:ph idx="2" type="body"/>
          </p:nvPr>
        </p:nvSpPr>
        <p:spPr>
          <a:xfrm>
            <a:off x="3479451"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accent5"/>
              </a:buClr>
              <a:buSzPts val="1100"/>
              <a:buNone/>
              <a:defRPr sz="1100">
                <a:solidFill>
                  <a:schemeClr val="accent5"/>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1" name="Google Shape;131;p28"/>
          <p:cNvSpPr txBox="1"/>
          <p:nvPr>
            <p:ph idx="3" type="body"/>
          </p:nvPr>
        </p:nvSpPr>
        <p:spPr>
          <a:xfrm>
            <a:off x="577453"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dk1"/>
              </a:buClr>
              <a:buSzPts val="1500"/>
              <a:buNone/>
              <a:defRPr sz="1500">
                <a:solidFill>
                  <a:schemeClr val="dk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2" name="Google Shape;132;p28"/>
          <p:cNvSpPr txBox="1"/>
          <p:nvPr>
            <p:ph idx="4" type="body"/>
          </p:nvPr>
        </p:nvSpPr>
        <p:spPr>
          <a:xfrm>
            <a:off x="577453"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accent5"/>
              </a:buClr>
              <a:buSzPts val="1100"/>
              <a:buNone/>
              <a:defRPr sz="1100">
                <a:solidFill>
                  <a:schemeClr val="accent5"/>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3" name="Google Shape;133;p28"/>
          <p:cNvSpPr txBox="1"/>
          <p:nvPr>
            <p:ph idx="5" type="body"/>
          </p:nvPr>
        </p:nvSpPr>
        <p:spPr>
          <a:xfrm>
            <a:off x="6381449"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lt1"/>
              </a:buClr>
              <a:buSzPts val="1500"/>
              <a:buNone/>
              <a:defRPr sz="1500">
                <a:solidFill>
                  <a:schemeClr val="lt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4" name="Google Shape;134;p28"/>
          <p:cNvSpPr txBox="1"/>
          <p:nvPr>
            <p:ph idx="6" type="body"/>
          </p:nvPr>
        </p:nvSpPr>
        <p:spPr>
          <a:xfrm>
            <a:off x="6381449"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lt1"/>
              </a:buClr>
              <a:buSzPts val="1100"/>
              <a:buNone/>
              <a:defRPr sz="1100">
                <a:solidFill>
                  <a:schemeClr val="lt1"/>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grpSp>
        <p:nvGrpSpPr>
          <p:cNvPr id="135" name="Google Shape;135;p28"/>
          <p:cNvGrpSpPr/>
          <p:nvPr/>
        </p:nvGrpSpPr>
        <p:grpSpPr>
          <a:xfrm>
            <a:off x="7851825" y="357166"/>
            <a:ext cx="905220" cy="244652"/>
            <a:chOff x="515940" y="476251"/>
            <a:chExt cx="1208571" cy="324000"/>
          </a:xfrm>
        </p:grpSpPr>
        <p:pic>
          <p:nvPicPr>
            <p:cNvPr id="136" name="Google Shape;136;p28"/>
            <p:cNvPicPr preferRelativeResize="0"/>
            <p:nvPr/>
          </p:nvPicPr>
          <p:blipFill rotWithShape="1">
            <a:blip r:embed="rId2">
              <a:alphaModFix/>
            </a:blip>
            <a:srcRect b="0" l="0" r="0" t="0"/>
            <a:stretch/>
          </p:blipFill>
          <p:spPr>
            <a:xfrm>
              <a:off x="515940" y="476251"/>
              <a:ext cx="1208571" cy="324000"/>
            </a:xfrm>
            <a:prstGeom prst="rect">
              <a:avLst/>
            </a:prstGeom>
            <a:noFill/>
            <a:ln>
              <a:noFill/>
            </a:ln>
          </p:spPr>
        </p:pic>
        <p:pic>
          <p:nvPicPr>
            <p:cNvPr id="137" name="Google Shape;137;p28"/>
            <p:cNvPicPr preferRelativeResize="0"/>
            <p:nvPr/>
          </p:nvPicPr>
          <p:blipFill rotWithShape="1">
            <a:blip r:embed="rId3">
              <a:alphaModFix/>
            </a:blip>
            <a:srcRect b="0" l="31992" r="0" t="0"/>
            <a:stretch/>
          </p:blipFill>
          <p:spPr>
            <a:xfrm>
              <a:off x="902589" y="476251"/>
              <a:ext cx="821922" cy="324000"/>
            </a:xfrm>
            <a:prstGeom prst="rect">
              <a:avLst/>
            </a:prstGeom>
            <a:noFill/>
            <a:ln>
              <a:noFill/>
            </a:ln>
          </p:spPr>
        </p:pic>
      </p:grpSp>
      <p:sp>
        <p:nvSpPr>
          <p:cNvPr id="138" name="Google Shape;138;p28"/>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Inter"/>
                <a:ea typeface="Inter"/>
                <a:cs typeface="Inter"/>
                <a:sym typeface="Inter"/>
              </a:rPr>
              <a:t>SALT.SECURITY</a:t>
            </a:r>
            <a:endParaRPr b="0" i="0" sz="800" u="none" cap="none" strike="noStrike">
              <a:solidFill>
                <a:schemeClr val="accent5"/>
              </a:solidFill>
              <a:latin typeface="Inter"/>
              <a:ea typeface="Inter"/>
              <a:cs typeface="Inter"/>
              <a:sym typeface="Inte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dark v1">
  <p:cSld name="Title + text dark v1">
    <p:bg>
      <p:bgPr>
        <a:solidFill>
          <a:schemeClr val="dk1"/>
        </a:solidFill>
      </p:bgPr>
    </p:bg>
    <p:spTree>
      <p:nvGrpSpPr>
        <p:cNvPr id="139" name="Shape 139"/>
        <p:cNvGrpSpPr/>
        <p:nvPr/>
      </p:nvGrpSpPr>
      <p:grpSpPr>
        <a:xfrm>
          <a:off x="0" y="0"/>
          <a:ext cx="0" cy="0"/>
          <a:chOff x="0" y="0"/>
          <a:chExt cx="0" cy="0"/>
        </a:xfrm>
      </p:grpSpPr>
      <p:pic>
        <p:nvPicPr>
          <p:cNvPr descr="Изображение выглядит как Фиолетовый, Сирень, Пурпурный цвет, темнота&#10;&#10;Контент, сгенерированный ИИ, может содержать ошибки." id="140" name="Google Shape;140;p29"/>
          <p:cNvPicPr preferRelativeResize="0"/>
          <p:nvPr/>
        </p:nvPicPr>
        <p:blipFill rotWithShape="1">
          <a:blip r:embed="rId2">
            <a:alphaModFix/>
          </a:blip>
          <a:srcRect b="0" l="72596" r="0" t="45996"/>
          <a:stretch/>
        </p:blipFill>
        <p:spPr>
          <a:xfrm flipH="1" rot="-5400000">
            <a:off x="1186367" y="-1186366"/>
            <a:ext cx="2444353" cy="4817087"/>
          </a:xfrm>
          <a:custGeom>
            <a:rect b="b" l="l" r="r" t="t"/>
            <a:pathLst>
              <a:path extrusionOk="0" h="6422782" w="3259137">
                <a:moveTo>
                  <a:pt x="0" y="0"/>
                </a:moveTo>
                <a:lnTo>
                  <a:pt x="3259137" y="0"/>
                </a:lnTo>
                <a:lnTo>
                  <a:pt x="3259137" y="6422782"/>
                </a:lnTo>
                <a:lnTo>
                  <a:pt x="0" y="6422782"/>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141" name="Google Shape;141;p29"/>
          <p:cNvPicPr preferRelativeResize="0"/>
          <p:nvPr/>
        </p:nvPicPr>
        <p:blipFill rotWithShape="1">
          <a:blip r:embed="rId2">
            <a:alphaModFix/>
          </a:blip>
          <a:srcRect b="79029" l="0" r="19124" t="0"/>
          <a:stretch/>
        </p:blipFill>
        <p:spPr>
          <a:xfrm>
            <a:off x="1930004" y="3272890"/>
            <a:ext cx="7213996" cy="1870608"/>
          </a:xfrm>
          <a:custGeom>
            <a:rect b="b" l="l" r="r" t="t"/>
            <a:pathLst>
              <a:path extrusionOk="0" h="2494144" w="9618661">
                <a:moveTo>
                  <a:pt x="0" y="0"/>
                </a:moveTo>
                <a:lnTo>
                  <a:pt x="9618661" y="0"/>
                </a:lnTo>
                <a:lnTo>
                  <a:pt x="9618661" y="2494144"/>
                </a:lnTo>
                <a:lnTo>
                  <a:pt x="0" y="2494144"/>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142" name="Google Shape;142;p29"/>
          <p:cNvPicPr preferRelativeResize="0"/>
          <p:nvPr/>
        </p:nvPicPr>
        <p:blipFill rotWithShape="1">
          <a:blip r:embed="rId2">
            <a:alphaModFix/>
          </a:blip>
          <a:srcRect b="0" l="0" r="73187" t="62943"/>
          <a:stretch/>
        </p:blipFill>
        <p:spPr>
          <a:xfrm>
            <a:off x="6752309" y="0"/>
            <a:ext cx="2391691" cy="3305403"/>
          </a:xfrm>
          <a:custGeom>
            <a:rect b="b" l="l" r="r" t="t"/>
            <a:pathLst>
              <a:path extrusionOk="0" h="4407204" w="3188921">
                <a:moveTo>
                  <a:pt x="0" y="0"/>
                </a:moveTo>
                <a:lnTo>
                  <a:pt x="3188921" y="0"/>
                </a:lnTo>
                <a:lnTo>
                  <a:pt x="3188921" y="4407204"/>
                </a:lnTo>
                <a:lnTo>
                  <a:pt x="0" y="4407204"/>
                </a:lnTo>
                <a:close/>
              </a:path>
            </a:pathLst>
          </a:custGeom>
          <a:noFill/>
          <a:ln>
            <a:noFill/>
          </a:ln>
        </p:spPr>
      </p:pic>
      <p:cxnSp>
        <p:nvCxnSpPr>
          <p:cNvPr id="143" name="Google Shape;143;p29"/>
          <p:cNvCxnSpPr/>
          <p:nvPr/>
        </p:nvCxnSpPr>
        <p:spPr>
          <a:xfrm>
            <a:off x="386953" y="4699502"/>
            <a:ext cx="8370094" cy="0"/>
          </a:xfrm>
          <a:prstGeom prst="straightConnector1">
            <a:avLst/>
          </a:prstGeom>
          <a:noFill/>
          <a:ln cap="flat" cmpd="sng" w="9525">
            <a:solidFill>
              <a:schemeClr val="lt2"/>
            </a:solidFill>
            <a:prstDash val="solid"/>
            <a:miter lim="800000"/>
            <a:headEnd len="sm" w="sm" type="none"/>
            <a:tailEnd len="sm" w="sm" type="none"/>
          </a:ln>
        </p:spPr>
      </p:cxnSp>
      <p:sp>
        <p:nvSpPr>
          <p:cNvPr id="144" name="Google Shape;144;p29"/>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145" name="Google Shape;145;p29"/>
          <p:cNvSpPr txBox="1"/>
          <p:nvPr>
            <p:ph type="ctrTitle"/>
          </p:nvPr>
        </p:nvSpPr>
        <p:spPr>
          <a:xfrm>
            <a:off x="386954" y="311468"/>
            <a:ext cx="5648087" cy="1114581"/>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lt1"/>
              </a:buClr>
              <a:buSzPts val="3600"/>
              <a:buFont typeface="Inter SemiBold"/>
              <a:buNone/>
              <a:defRPr sz="3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6" name="Google Shape;146;p29"/>
          <p:cNvSpPr txBox="1"/>
          <p:nvPr>
            <p:ph idx="1" type="body"/>
          </p:nvPr>
        </p:nvSpPr>
        <p:spPr>
          <a:xfrm>
            <a:off x="3479451"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lt1"/>
              </a:buClr>
              <a:buSzPts val="1500"/>
              <a:buNone/>
              <a:defRPr sz="1500">
                <a:solidFill>
                  <a:schemeClr val="lt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7" name="Google Shape;147;p29"/>
          <p:cNvSpPr txBox="1"/>
          <p:nvPr>
            <p:ph idx="2" type="body"/>
          </p:nvPr>
        </p:nvSpPr>
        <p:spPr>
          <a:xfrm>
            <a:off x="3479451"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lt1"/>
              </a:buClr>
              <a:buSzPts val="1100"/>
              <a:buNone/>
              <a:defRPr sz="1100">
                <a:solidFill>
                  <a:schemeClr val="lt1"/>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8" name="Google Shape;148;p29"/>
          <p:cNvSpPr txBox="1"/>
          <p:nvPr>
            <p:ph idx="3" type="body"/>
          </p:nvPr>
        </p:nvSpPr>
        <p:spPr>
          <a:xfrm>
            <a:off x="577453"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lt1"/>
              </a:buClr>
              <a:buSzPts val="1500"/>
              <a:buNone/>
              <a:defRPr sz="1500">
                <a:solidFill>
                  <a:schemeClr val="lt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9" name="Google Shape;149;p29"/>
          <p:cNvSpPr txBox="1"/>
          <p:nvPr>
            <p:ph idx="4" type="body"/>
          </p:nvPr>
        </p:nvSpPr>
        <p:spPr>
          <a:xfrm>
            <a:off x="577453"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lt1"/>
              </a:buClr>
              <a:buSzPts val="1100"/>
              <a:buNone/>
              <a:defRPr sz="1100">
                <a:solidFill>
                  <a:schemeClr val="lt1"/>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50" name="Google Shape;150;p29"/>
          <p:cNvSpPr txBox="1"/>
          <p:nvPr>
            <p:ph idx="5" type="body"/>
          </p:nvPr>
        </p:nvSpPr>
        <p:spPr>
          <a:xfrm>
            <a:off x="6381449"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lt1"/>
              </a:buClr>
              <a:buSzPts val="1500"/>
              <a:buNone/>
              <a:defRPr sz="1500">
                <a:solidFill>
                  <a:schemeClr val="lt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51" name="Google Shape;151;p29"/>
          <p:cNvSpPr txBox="1"/>
          <p:nvPr>
            <p:ph idx="6" type="body"/>
          </p:nvPr>
        </p:nvSpPr>
        <p:spPr>
          <a:xfrm>
            <a:off x="6381449"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lt1"/>
              </a:buClr>
              <a:buSzPts val="1100"/>
              <a:buNone/>
              <a:defRPr sz="1100">
                <a:solidFill>
                  <a:schemeClr val="lt1"/>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152" name="Google Shape;152;p29"/>
          <p:cNvPicPr preferRelativeResize="0"/>
          <p:nvPr/>
        </p:nvPicPr>
        <p:blipFill rotWithShape="1">
          <a:blip r:embed="rId3">
            <a:alphaModFix/>
          </a:blip>
          <a:srcRect b="0" l="0" r="0" t="0"/>
          <a:stretch/>
        </p:blipFill>
        <p:spPr>
          <a:xfrm>
            <a:off x="7851797" y="357189"/>
            <a:ext cx="905256" cy="244664"/>
          </a:xfrm>
          <a:prstGeom prst="rect">
            <a:avLst/>
          </a:prstGeom>
          <a:noFill/>
          <a:ln>
            <a:noFill/>
          </a:ln>
        </p:spPr>
      </p:pic>
      <p:sp>
        <p:nvSpPr>
          <p:cNvPr id="153" name="Google Shape;153;p29"/>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lt1"/>
                </a:solidFill>
                <a:latin typeface="Inter"/>
                <a:ea typeface="Inter"/>
                <a:cs typeface="Inter"/>
                <a:sym typeface="Inter"/>
              </a:rPr>
              <a:t>SALT.SECURITY</a:t>
            </a:r>
            <a:endParaRPr b="0" i="0" sz="800" u="none" cap="none" strike="noStrike">
              <a:solidFill>
                <a:schemeClr val="lt1"/>
              </a:solidFill>
              <a:latin typeface="Inter"/>
              <a:ea typeface="Inter"/>
              <a:cs typeface="Inter"/>
              <a:sym typeface="Inte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dark v2">
  <p:cSld name="Title + text dark v2">
    <p:bg>
      <p:bgPr>
        <a:solidFill>
          <a:schemeClr val="dk1"/>
        </a:solidFill>
      </p:bgPr>
    </p:bg>
    <p:spTree>
      <p:nvGrpSpPr>
        <p:cNvPr id="154" name="Shape 154"/>
        <p:cNvGrpSpPr/>
        <p:nvPr/>
      </p:nvGrpSpPr>
      <p:grpSpPr>
        <a:xfrm>
          <a:off x="0" y="0"/>
          <a:ext cx="0" cy="0"/>
          <a:chOff x="0" y="0"/>
          <a:chExt cx="0" cy="0"/>
        </a:xfrm>
      </p:grpSpPr>
      <p:sp>
        <p:nvSpPr>
          <p:cNvPr id="155" name="Google Shape;155;p30"/>
          <p:cNvSpPr txBox="1"/>
          <p:nvPr>
            <p:ph idx="1" type="body"/>
          </p:nvPr>
        </p:nvSpPr>
        <p:spPr>
          <a:xfrm>
            <a:off x="6381449"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lt1"/>
              </a:buClr>
              <a:buSzPts val="1500"/>
              <a:buNone/>
              <a:defRPr sz="1500">
                <a:solidFill>
                  <a:schemeClr val="lt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56" name="Google Shape;156;p30"/>
          <p:cNvSpPr txBox="1"/>
          <p:nvPr>
            <p:ph idx="2" type="body"/>
          </p:nvPr>
        </p:nvSpPr>
        <p:spPr>
          <a:xfrm>
            <a:off x="6381449"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lt1"/>
              </a:buClr>
              <a:buSzPts val="1100"/>
              <a:buNone/>
              <a:defRPr sz="1100">
                <a:solidFill>
                  <a:schemeClr val="lt1"/>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descr="Изображение выглядит как Фиолетовый, Сирень, Пурпурный цвет, темнота&#10;&#10;Контент, сгенерированный ИИ, может содержать ошибки." id="157" name="Google Shape;157;p30"/>
          <p:cNvPicPr preferRelativeResize="0"/>
          <p:nvPr/>
        </p:nvPicPr>
        <p:blipFill rotWithShape="1">
          <a:blip r:embed="rId2">
            <a:alphaModFix/>
          </a:blip>
          <a:srcRect b="0" l="72596" r="0" t="45996"/>
          <a:stretch/>
        </p:blipFill>
        <p:spPr>
          <a:xfrm flipH="1" rot="-5400000">
            <a:off x="1186367" y="-1186366"/>
            <a:ext cx="2444353" cy="4817087"/>
          </a:xfrm>
          <a:custGeom>
            <a:rect b="b" l="l" r="r" t="t"/>
            <a:pathLst>
              <a:path extrusionOk="0" h="6422782" w="3259137">
                <a:moveTo>
                  <a:pt x="0" y="0"/>
                </a:moveTo>
                <a:lnTo>
                  <a:pt x="3259137" y="0"/>
                </a:lnTo>
                <a:lnTo>
                  <a:pt x="3259137" y="6422782"/>
                </a:lnTo>
                <a:lnTo>
                  <a:pt x="0" y="6422782"/>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158" name="Google Shape;158;p30"/>
          <p:cNvPicPr preferRelativeResize="0"/>
          <p:nvPr/>
        </p:nvPicPr>
        <p:blipFill rotWithShape="1">
          <a:blip r:embed="rId2">
            <a:alphaModFix/>
          </a:blip>
          <a:srcRect b="79029" l="0" r="19124" t="0"/>
          <a:stretch/>
        </p:blipFill>
        <p:spPr>
          <a:xfrm>
            <a:off x="1930004" y="3272890"/>
            <a:ext cx="7213996" cy="1870608"/>
          </a:xfrm>
          <a:custGeom>
            <a:rect b="b" l="l" r="r" t="t"/>
            <a:pathLst>
              <a:path extrusionOk="0" h="2494144" w="9618661">
                <a:moveTo>
                  <a:pt x="0" y="0"/>
                </a:moveTo>
                <a:lnTo>
                  <a:pt x="9618661" y="0"/>
                </a:lnTo>
                <a:lnTo>
                  <a:pt x="9618661" y="2494144"/>
                </a:lnTo>
                <a:lnTo>
                  <a:pt x="0" y="2494144"/>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159" name="Google Shape;159;p30"/>
          <p:cNvPicPr preferRelativeResize="0"/>
          <p:nvPr/>
        </p:nvPicPr>
        <p:blipFill rotWithShape="1">
          <a:blip r:embed="rId2">
            <a:alphaModFix/>
          </a:blip>
          <a:srcRect b="0" l="0" r="73187" t="62943"/>
          <a:stretch/>
        </p:blipFill>
        <p:spPr>
          <a:xfrm>
            <a:off x="6752309" y="0"/>
            <a:ext cx="2391691" cy="3305403"/>
          </a:xfrm>
          <a:custGeom>
            <a:rect b="b" l="l" r="r" t="t"/>
            <a:pathLst>
              <a:path extrusionOk="0" h="4407204" w="3188921">
                <a:moveTo>
                  <a:pt x="0" y="0"/>
                </a:moveTo>
                <a:lnTo>
                  <a:pt x="3188921" y="0"/>
                </a:lnTo>
                <a:lnTo>
                  <a:pt x="3188921" y="4407204"/>
                </a:lnTo>
                <a:lnTo>
                  <a:pt x="0" y="4407204"/>
                </a:lnTo>
                <a:close/>
              </a:path>
            </a:pathLst>
          </a:custGeom>
          <a:noFill/>
          <a:ln>
            <a:noFill/>
          </a:ln>
        </p:spPr>
      </p:pic>
      <p:cxnSp>
        <p:nvCxnSpPr>
          <p:cNvPr id="160" name="Google Shape;160;p30"/>
          <p:cNvCxnSpPr/>
          <p:nvPr/>
        </p:nvCxnSpPr>
        <p:spPr>
          <a:xfrm>
            <a:off x="386953" y="4699502"/>
            <a:ext cx="8370094" cy="0"/>
          </a:xfrm>
          <a:prstGeom prst="straightConnector1">
            <a:avLst/>
          </a:prstGeom>
          <a:noFill/>
          <a:ln cap="flat" cmpd="sng" w="9525">
            <a:solidFill>
              <a:schemeClr val="lt2"/>
            </a:solidFill>
            <a:prstDash val="solid"/>
            <a:miter lim="800000"/>
            <a:headEnd len="sm" w="sm" type="none"/>
            <a:tailEnd len="sm" w="sm" type="none"/>
          </a:ln>
        </p:spPr>
      </p:cxnSp>
      <p:sp>
        <p:nvSpPr>
          <p:cNvPr id="161" name="Google Shape;161;p30"/>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162" name="Google Shape;162;p30"/>
          <p:cNvSpPr txBox="1"/>
          <p:nvPr>
            <p:ph type="ctrTitle"/>
          </p:nvPr>
        </p:nvSpPr>
        <p:spPr>
          <a:xfrm>
            <a:off x="386954" y="311468"/>
            <a:ext cx="5648087" cy="1114581"/>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lt1"/>
              </a:buClr>
              <a:buSzPts val="3600"/>
              <a:buFont typeface="Inter SemiBold"/>
              <a:buNone/>
              <a:defRPr sz="3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63" name="Google Shape;163;p30"/>
          <p:cNvSpPr txBox="1"/>
          <p:nvPr>
            <p:ph idx="3" type="body"/>
          </p:nvPr>
        </p:nvSpPr>
        <p:spPr>
          <a:xfrm>
            <a:off x="3479451"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lt1"/>
              </a:buClr>
              <a:buSzPts val="1500"/>
              <a:buNone/>
              <a:defRPr sz="1500">
                <a:solidFill>
                  <a:schemeClr val="lt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64" name="Google Shape;164;p30"/>
          <p:cNvSpPr txBox="1"/>
          <p:nvPr>
            <p:ph idx="4" type="body"/>
          </p:nvPr>
        </p:nvSpPr>
        <p:spPr>
          <a:xfrm>
            <a:off x="3479451"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lt1"/>
              </a:buClr>
              <a:buSzPts val="1100"/>
              <a:buNone/>
              <a:defRPr sz="1100">
                <a:solidFill>
                  <a:schemeClr val="lt1"/>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65" name="Google Shape;165;p30"/>
          <p:cNvSpPr txBox="1"/>
          <p:nvPr>
            <p:ph idx="5" type="body"/>
          </p:nvPr>
        </p:nvSpPr>
        <p:spPr>
          <a:xfrm>
            <a:off x="577453"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lt1"/>
              </a:buClr>
              <a:buSzPts val="1500"/>
              <a:buNone/>
              <a:defRPr sz="1500">
                <a:solidFill>
                  <a:schemeClr val="lt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66" name="Google Shape;166;p30"/>
          <p:cNvSpPr txBox="1"/>
          <p:nvPr>
            <p:ph idx="6" type="body"/>
          </p:nvPr>
        </p:nvSpPr>
        <p:spPr>
          <a:xfrm>
            <a:off x="577453"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lt1"/>
              </a:buClr>
              <a:buSzPts val="1100"/>
              <a:buNone/>
              <a:defRPr sz="1100">
                <a:solidFill>
                  <a:schemeClr val="lt1"/>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167" name="Google Shape;167;p30"/>
          <p:cNvPicPr preferRelativeResize="0"/>
          <p:nvPr/>
        </p:nvPicPr>
        <p:blipFill rotWithShape="1">
          <a:blip r:embed="rId3">
            <a:alphaModFix/>
          </a:blip>
          <a:srcRect b="0" l="0" r="0" t="0"/>
          <a:stretch/>
        </p:blipFill>
        <p:spPr>
          <a:xfrm>
            <a:off x="7851797" y="357189"/>
            <a:ext cx="905256" cy="244664"/>
          </a:xfrm>
          <a:prstGeom prst="rect">
            <a:avLst/>
          </a:prstGeom>
          <a:noFill/>
          <a:ln>
            <a:noFill/>
          </a:ln>
        </p:spPr>
      </p:pic>
      <p:sp>
        <p:nvSpPr>
          <p:cNvPr id="168" name="Google Shape;168;p30"/>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lt1"/>
                </a:solidFill>
                <a:latin typeface="Inter"/>
                <a:ea typeface="Inter"/>
                <a:cs typeface="Inter"/>
                <a:sym typeface="Inter"/>
              </a:rPr>
              <a:t>SALT.SECURITY</a:t>
            </a:r>
            <a:endParaRPr b="0" i="0" sz="800" u="none" cap="none" strike="noStrike">
              <a:solidFill>
                <a:schemeClr val="lt1"/>
              </a:solidFill>
              <a:latin typeface="Inter"/>
              <a:ea typeface="Inter"/>
              <a:cs typeface="Inter"/>
              <a:sym typeface="Inte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with Bullet dark">
  <p:cSld name="Title with Bullet dark">
    <p:bg>
      <p:bgPr>
        <a:solidFill>
          <a:schemeClr val="dk1"/>
        </a:solidFill>
      </p:bgPr>
    </p:bg>
    <p:spTree>
      <p:nvGrpSpPr>
        <p:cNvPr id="169" name="Shape 169"/>
        <p:cNvGrpSpPr/>
        <p:nvPr/>
      </p:nvGrpSpPr>
      <p:grpSpPr>
        <a:xfrm>
          <a:off x="0" y="0"/>
          <a:ext cx="0" cy="0"/>
          <a:chOff x="0" y="0"/>
          <a:chExt cx="0" cy="0"/>
        </a:xfrm>
      </p:grpSpPr>
      <p:pic>
        <p:nvPicPr>
          <p:cNvPr descr="Изображение выглядит как Фиолетовый, Сирень, Пурпурный цвет, темнота&#10;&#10;Контент, сгенерированный ИИ, может содержать ошибки." id="170" name="Google Shape;170;p31"/>
          <p:cNvPicPr preferRelativeResize="0"/>
          <p:nvPr/>
        </p:nvPicPr>
        <p:blipFill rotWithShape="1">
          <a:blip r:embed="rId2">
            <a:alphaModFix/>
          </a:blip>
          <a:srcRect b="0" l="72596" r="0" t="45996"/>
          <a:stretch/>
        </p:blipFill>
        <p:spPr>
          <a:xfrm flipH="1" rot="-5400000">
            <a:off x="1186367" y="-1186366"/>
            <a:ext cx="2444353" cy="4817087"/>
          </a:xfrm>
          <a:custGeom>
            <a:rect b="b" l="l" r="r" t="t"/>
            <a:pathLst>
              <a:path extrusionOk="0" h="6422782" w="3259137">
                <a:moveTo>
                  <a:pt x="0" y="0"/>
                </a:moveTo>
                <a:lnTo>
                  <a:pt x="3259137" y="0"/>
                </a:lnTo>
                <a:lnTo>
                  <a:pt x="3259137" y="6422782"/>
                </a:lnTo>
                <a:lnTo>
                  <a:pt x="0" y="6422782"/>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171" name="Google Shape;171;p31"/>
          <p:cNvPicPr preferRelativeResize="0"/>
          <p:nvPr/>
        </p:nvPicPr>
        <p:blipFill rotWithShape="1">
          <a:blip r:embed="rId2">
            <a:alphaModFix/>
          </a:blip>
          <a:srcRect b="79029" l="0" r="19124" t="0"/>
          <a:stretch/>
        </p:blipFill>
        <p:spPr>
          <a:xfrm>
            <a:off x="1930004" y="3272890"/>
            <a:ext cx="7213996" cy="1870608"/>
          </a:xfrm>
          <a:custGeom>
            <a:rect b="b" l="l" r="r" t="t"/>
            <a:pathLst>
              <a:path extrusionOk="0" h="2494144" w="9618661">
                <a:moveTo>
                  <a:pt x="0" y="0"/>
                </a:moveTo>
                <a:lnTo>
                  <a:pt x="9618661" y="0"/>
                </a:lnTo>
                <a:lnTo>
                  <a:pt x="9618661" y="2494144"/>
                </a:lnTo>
                <a:lnTo>
                  <a:pt x="0" y="2494144"/>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172" name="Google Shape;172;p31"/>
          <p:cNvPicPr preferRelativeResize="0"/>
          <p:nvPr/>
        </p:nvPicPr>
        <p:blipFill rotWithShape="1">
          <a:blip r:embed="rId2">
            <a:alphaModFix/>
          </a:blip>
          <a:srcRect b="0" l="0" r="73187" t="62943"/>
          <a:stretch/>
        </p:blipFill>
        <p:spPr>
          <a:xfrm>
            <a:off x="6752309" y="0"/>
            <a:ext cx="2391691" cy="3305403"/>
          </a:xfrm>
          <a:custGeom>
            <a:rect b="b" l="l" r="r" t="t"/>
            <a:pathLst>
              <a:path extrusionOk="0" h="4407204" w="3188921">
                <a:moveTo>
                  <a:pt x="0" y="0"/>
                </a:moveTo>
                <a:lnTo>
                  <a:pt x="3188921" y="0"/>
                </a:lnTo>
                <a:lnTo>
                  <a:pt x="3188921" y="4407204"/>
                </a:lnTo>
                <a:lnTo>
                  <a:pt x="0" y="4407204"/>
                </a:lnTo>
                <a:close/>
              </a:path>
            </a:pathLst>
          </a:custGeom>
          <a:noFill/>
          <a:ln>
            <a:noFill/>
          </a:ln>
        </p:spPr>
      </p:pic>
      <p:cxnSp>
        <p:nvCxnSpPr>
          <p:cNvPr id="173" name="Google Shape;173;p31"/>
          <p:cNvCxnSpPr/>
          <p:nvPr/>
        </p:nvCxnSpPr>
        <p:spPr>
          <a:xfrm>
            <a:off x="386953" y="4699502"/>
            <a:ext cx="8370094" cy="0"/>
          </a:xfrm>
          <a:prstGeom prst="straightConnector1">
            <a:avLst/>
          </a:prstGeom>
          <a:noFill/>
          <a:ln cap="flat" cmpd="sng" w="9525">
            <a:solidFill>
              <a:schemeClr val="lt2"/>
            </a:solidFill>
            <a:prstDash val="solid"/>
            <a:miter lim="800000"/>
            <a:headEnd len="sm" w="sm" type="none"/>
            <a:tailEnd len="sm" w="sm" type="none"/>
          </a:ln>
        </p:spPr>
      </p:cxnSp>
      <p:sp>
        <p:nvSpPr>
          <p:cNvPr id="174" name="Google Shape;174;p31"/>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175" name="Google Shape;175;p31"/>
          <p:cNvSpPr txBox="1"/>
          <p:nvPr>
            <p:ph type="ctrTitle"/>
          </p:nvPr>
        </p:nvSpPr>
        <p:spPr>
          <a:xfrm>
            <a:off x="386954" y="311468"/>
            <a:ext cx="5648087" cy="1114581"/>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lt1"/>
              </a:buClr>
              <a:buSzPts val="3600"/>
              <a:buFont typeface="Inter SemiBold"/>
              <a:buNone/>
              <a:defRPr sz="3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176" name="Google Shape;176;p31"/>
          <p:cNvPicPr preferRelativeResize="0"/>
          <p:nvPr/>
        </p:nvPicPr>
        <p:blipFill rotWithShape="1">
          <a:blip r:embed="rId3">
            <a:alphaModFix/>
          </a:blip>
          <a:srcRect b="0" l="0" r="0" t="0"/>
          <a:stretch/>
        </p:blipFill>
        <p:spPr>
          <a:xfrm>
            <a:off x="7851797" y="357189"/>
            <a:ext cx="905256" cy="244664"/>
          </a:xfrm>
          <a:prstGeom prst="rect">
            <a:avLst/>
          </a:prstGeom>
          <a:noFill/>
          <a:ln>
            <a:noFill/>
          </a:ln>
        </p:spPr>
      </p:pic>
      <p:sp>
        <p:nvSpPr>
          <p:cNvPr id="177" name="Google Shape;177;p31"/>
          <p:cNvSpPr txBox="1"/>
          <p:nvPr>
            <p:ph idx="1" type="body"/>
          </p:nvPr>
        </p:nvSpPr>
        <p:spPr>
          <a:xfrm>
            <a:off x="386953" y="1743488"/>
            <a:ext cx="8370094" cy="2552611"/>
          </a:xfrm>
          <a:prstGeom prst="rect">
            <a:avLst/>
          </a:prstGeom>
          <a:noFill/>
          <a:ln>
            <a:noFill/>
          </a:ln>
        </p:spPr>
        <p:txBody>
          <a:bodyPr anchorCtr="0" anchor="t" bIns="0" lIns="0" spcFirstLastPara="1" rIns="0" wrap="square" tIns="0">
            <a:normAutofit/>
          </a:bodyPr>
          <a:lstStyle>
            <a:lvl1pPr indent="-298450" lvl="0" marL="457200" algn="l">
              <a:lnSpc>
                <a:spcPct val="100000"/>
              </a:lnSpc>
              <a:spcBef>
                <a:spcPts val="400"/>
              </a:spcBef>
              <a:spcAft>
                <a:spcPts val="0"/>
              </a:spcAft>
              <a:buClr>
                <a:schemeClr val="lt1"/>
              </a:buClr>
              <a:buSzPts val="1100"/>
              <a:buFont typeface="Arial"/>
              <a:buChar char="•"/>
              <a:defRPr sz="1100">
                <a:solidFill>
                  <a:schemeClr val="lt1"/>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78" name="Google Shape;178;p31"/>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lt1"/>
                </a:solidFill>
                <a:latin typeface="Inter"/>
                <a:ea typeface="Inter"/>
                <a:cs typeface="Inter"/>
                <a:sym typeface="Inter"/>
              </a:rPr>
              <a:t>SALT.SECURITY</a:t>
            </a:r>
            <a:endParaRPr b="0" i="0" sz="800" u="none" cap="none" strike="noStrike">
              <a:solidFill>
                <a:schemeClr val="lt1"/>
              </a:solidFill>
              <a:latin typeface="Inter"/>
              <a:ea typeface="Inter"/>
              <a:cs typeface="Inter"/>
              <a:sym typeface="Inte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 image v2">
  <p:cSld name="Title + text + image v2">
    <p:spTree>
      <p:nvGrpSpPr>
        <p:cNvPr id="179" name="Shape 179"/>
        <p:cNvGrpSpPr/>
        <p:nvPr/>
      </p:nvGrpSpPr>
      <p:grpSpPr>
        <a:xfrm>
          <a:off x="0" y="0"/>
          <a:ext cx="0" cy="0"/>
          <a:chOff x="0" y="0"/>
          <a:chExt cx="0" cy="0"/>
        </a:xfrm>
      </p:grpSpPr>
      <p:grpSp>
        <p:nvGrpSpPr>
          <p:cNvPr id="180" name="Google Shape;180;p33"/>
          <p:cNvGrpSpPr/>
          <p:nvPr/>
        </p:nvGrpSpPr>
        <p:grpSpPr>
          <a:xfrm>
            <a:off x="4571979" y="357167"/>
            <a:ext cx="905220" cy="244652"/>
            <a:chOff x="515940" y="476251"/>
            <a:chExt cx="1208571" cy="324000"/>
          </a:xfrm>
        </p:grpSpPr>
        <p:pic>
          <p:nvPicPr>
            <p:cNvPr id="181" name="Google Shape;181;p33"/>
            <p:cNvPicPr preferRelativeResize="0"/>
            <p:nvPr/>
          </p:nvPicPr>
          <p:blipFill rotWithShape="1">
            <a:blip r:embed="rId2">
              <a:alphaModFix/>
            </a:blip>
            <a:srcRect b="0" l="0" r="0" t="0"/>
            <a:stretch/>
          </p:blipFill>
          <p:spPr>
            <a:xfrm>
              <a:off x="515940" y="476251"/>
              <a:ext cx="1208571" cy="324000"/>
            </a:xfrm>
            <a:prstGeom prst="rect">
              <a:avLst/>
            </a:prstGeom>
            <a:noFill/>
            <a:ln>
              <a:noFill/>
            </a:ln>
          </p:spPr>
        </p:pic>
        <p:pic>
          <p:nvPicPr>
            <p:cNvPr id="182" name="Google Shape;182;p33"/>
            <p:cNvPicPr preferRelativeResize="0"/>
            <p:nvPr/>
          </p:nvPicPr>
          <p:blipFill rotWithShape="1">
            <a:blip r:embed="rId3">
              <a:alphaModFix/>
            </a:blip>
            <a:srcRect b="0" l="31992" r="0" t="0"/>
            <a:stretch/>
          </p:blipFill>
          <p:spPr>
            <a:xfrm>
              <a:off x="902589" y="476251"/>
              <a:ext cx="821922" cy="324000"/>
            </a:xfrm>
            <a:prstGeom prst="rect">
              <a:avLst/>
            </a:prstGeom>
            <a:noFill/>
            <a:ln>
              <a:noFill/>
            </a:ln>
          </p:spPr>
        </p:pic>
      </p:grpSp>
      <p:cxnSp>
        <p:nvCxnSpPr>
          <p:cNvPr id="183" name="Google Shape;183;p33"/>
          <p:cNvCxnSpPr/>
          <p:nvPr/>
        </p:nvCxnSpPr>
        <p:spPr>
          <a:xfrm>
            <a:off x="386953" y="4699502"/>
            <a:ext cx="8370094" cy="0"/>
          </a:xfrm>
          <a:prstGeom prst="straightConnector1">
            <a:avLst/>
          </a:prstGeom>
          <a:noFill/>
          <a:ln cap="flat" cmpd="sng" w="9525">
            <a:solidFill>
              <a:schemeClr val="accent5"/>
            </a:solidFill>
            <a:prstDash val="solid"/>
            <a:miter lim="800000"/>
            <a:headEnd len="sm" w="sm" type="none"/>
            <a:tailEnd len="sm" w="sm" type="none"/>
          </a:ln>
        </p:spPr>
      </p:cxnSp>
      <p:sp>
        <p:nvSpPr>
          <p:cNvPr id="184" name="Google Shape;184;p33"/>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185" name="Google Shape;185;p33"/>
          <p:cNvSpPr txBox="1"/>
          <p:nvPr>
            <p:ph type="ctrTitle"/>
          </p:nvPr>
        </p:nvSpPr>
        <p:spPr>
          <a:xfrm>
            <a:off x="4572000" y="1076153"/>
            <a:ext cx="4185047" cy="111458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dk1"/>
              </a:buClr>
              <a:buSzPts val="4100"/>
              <a:buFont typeface="Inter SemiBold"/>
              <a:buNone/>
              <a:defRPr sz="4100">
                <a:solidFill>
                  <a:schemeClr val="dk1"/>
                </a:solidFill>
                <a:latin typeface="Inter SemiBold"/>
                <a:ea typeface="Inter SemiBold"/>
                <a:cs typeface="Inter SemiBold"/>
                <a:sym typeface="Inter SemiBold"/>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86" name="Google Shape;186;p33"/>
          <p:cNvSpPr txBox="1"/>
          <p:nvPr>
            <p:ph idx="1" type="subTitle"/>
          </p:nvPr>
        </p:nvSpPr>
        <p:spPr>
          <a:xfrm>
            <a:off x="4572000" y="2372646"/>
            <a:ext cx="4185047" cy="2045762"/>
          </a:xfrm>
          <a:prstGeom prst="rect">
            <a:avLst/>
          </a:prstGeom>
          <a:noFill/>
          <a:ln>
            <a:noFill/>
          </a:ln>
        </p:spPr>
        <p:txBody>
          <a:bodyPr anchorCtr="0" anchor="t" bIns="0" lIns="0" spcFirstLastPara="1" rIns="0" wrap="square" tIns="0">
            <a:normAutofit/>
          </a:bodyPr>
          <a:lstStyle>
            <a:lvl1pPr lvl="0" algn="l">
              <a:lnSpc>
                <a:spcPct val="100000"/>
              </a:lnSpc>
              <a:spcBef>
                <a:spcPts val="400"/>
              </a:spcBef>
              <a:spcAft>
                <a:spcPts val="0"/>
              </a:spcAft>
              <a:buClr>
                <a:schemeClr val="accent5"/>
              </a:buClr>
              <a:buSzPts val="1100"/>
              <a:buNone/>
              <a:defRPr sz="1100">
                <a:solidFill>
                  <a:schemeClr val="accent5"/>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87" name="Google Shape;187;p33"/>
          <p:cNvSpPr/>
          <p:nvPr>
            <p:ph idx="2" type="pic"/>
          </p:nvPr>
        </p:nvSpPr>
        <p:spPr>
          <a:xfrm>
            <a:off x="386953" y="357188"/>
            <a:ext cx="3887391" cy="4061222"/>
          </a:xfrm>
          <a:prstGeom prst="rect">
            <a:avLst/>
          </a:prstGeom>
          <a:noFill/>
          <a:ln>
            <a:noFill/>
          </a:ln>
        </p:spPr>
      </p:sp>
      <p:sp>
        <p:nvSpPr>
          <p:cNvPr id="188" name="Google Shape;188;p33"/>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Inter"/>
                <a:ea typeface="Inter"/>
                <a:cs typeface="Inter"/>
                <a:sym typeface="Inter"/>
              </a:rPr>
              <a:t>SALT.SECURITY</a:t>
            </a:r>
            <a:endParaRPr b="0" i="0" sz="800" u="none" cap="none" strike="noStrike">
              <a:solidFill>
                <a:schemeClr val="accent5"/>
              </a:solidFill>
              <a:latin typeface="Inter"/>
              <a:ea typeface="Inter"/>
              <a:cs typeface="Inter"/>
              <a:sym typeface="Inte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white ">
  <p:cSld name="Divider white ">
    <p:spTree>
      <p:nvGrpSpPr>
        <p:cNvPr id="189" name="Shape 189"/>
        <p:cNvGrpSpPr/>
        <p:nvPr/>
      </p:nvGrpSpPr>
      <p:grpSpPr>
        <a:xfrm>
          <a:off x="0" y="0"/>
          <a:ext cx="0" cy="0"/>
          <a:chOff x="0" y="0"/>
          <a:chExt cx="0" cy="0"/>
        </a:xfrm>
      </p:grpSpPr>
      <p:pic>
        <p:nvPicPr>
          <p:cNvPr id="190" name="Google Shape;190;p34"/>
          <p:cNvPicPr preferRelativeResize="0"/>
          <p:nvPr/>
        </p:nvPicPr>
        <p:blipFill rotWithShape="1">
          <a:blip r:embed="rId2">
            <a:alphaModFix amt="30000"/>
          </a:blip>
          <a:srcRect b="0" l="0" r="78137" t="0"/>
          <a:stretch/>
        </p:blipFill>
        <p:spPr>
          <a:xfrm>
            <a:off x="4284215" y="1769366"/>
            <a:ext cx="575571" cy="704783"/>
          </a:xfrm>
          <a:prstGeom prst="rect">
            <a:avLst/>
          </a:prstGeom>
          <a:noFill/>
          <a:ln>
            <a:noFill/>
          </a:ln>
        </p:spPr>
      </p:pic>
      <p:sp>
        <p:nvSpPr>
          <p:cNvPr id="191" name="Google Shape;191;p34"/>
          <p:cNvSpPr txBox="1"/>
          <p:nvPr>
            <p:ph type="ctrTitle"/>
          </p:nvPr>
        </p:nvSpPr>
        <p:spPr>
          <a:xfrm>
            <a:off x="2706329" y="2915996"/>
            <a:ext cx="3731342" cy="290849"/>
          </a:xfrm>
          <a:prstGeom prst="rect">
            <a:avLst/>
          </a:prstGeom>
          <a:noFill/>
          <a:ln>
            <a:noFill/>
          </a:ln>
        </p:spPr>
        <p:txBody>
          <a:bodyPr anchorCtr="0" anchor="t" bIns="0" lIns="0" spcFirstLastPara="1" rIns="0" wrap="square" tIns="0">
            <a:spAutoFit/>
          </a:bodyPr>
          <a:lstStyle>
            <a:lvl1pPr lvl="0" algn="ctr">
              <a:lnSpc>
                <a:spcPct val="90000"/>
              </a:lnSpc>
              <a:spcBef>
                <a:spcPts val="0"/>
              </a:spcBef>
              <a:spcAft>
                <a:spcPts val="0"/>
              </a:spcAft>
              <a:buClr>
                <a:schemeClr val="dk1"/>
              </a:buClr>
              <a:buSzPts val="2100"/>
              <a:buFont typeface="Inter SemiBold"/>
              <a:buNone/>
              <a:defRPr sz="21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dark">
  <p:cSld name="Divider dark">
    <p:bg>
      <p:bgPr>
        <a:solidFill>
          <a:schemeClr val="dk1"/>
        </a:solidFill>
      </p:bgPr>
    </p:bg>
    <p:spTree>
      <p:nvGrpSpPr>
        <p:cNvPr id="192" name="Shape 192"/>
        <p:cNvGrpSpPr/>
        <p:nvPr/>
      </p:nvGrpSpPr>
      <p:grpSpPr>
        <a:xfrm>
          <a:off x="0" y="0"/>
          <a:ext cx="0" cy="0"/>
          <a:chOff x="0" y="0"/>
          <a:chExt cx="0" cy="0"/>
        </a:xfrm>
      </p:grpSpPr>
      <p:grpSp>
        <p:nvGrpSpPr>
          <p:cNvPr id="193" name="Google Shape;193;p35"/>
          <p:cNvGrpSpPr/>
          <p:nvPr/>
        </p:nvGrpSpPr>
        <p:grpSpPr>
          <a:xfrm>
            <a:off x="0" y="0"/>
            <a:ext cx="9144000" cy="5143500"/>
            <a:chOff x="0" y="0"/>
            <a:chExt cx="12192000" cy="6858001"/>
          </a:xfrm>
        </p:grpSpPr>
        <p:pic>
          <p:nvPicPr>
            <p:cNvPr descr="Изображение выглядит как Фиолетовый, Сирень, Пурпурный цвет, темнота&#10;&#10;Контент, сгенерированный ИИ, может содержать ошибки." id="194" name="Google Shape;194;p35"/>
            <p:cNvPicPr preferRelativeResize="0"/>
            <p:nvPr/>
          </p:nvPicPr>
          <p:blipFill rotWithShape="1">
            <a:blip r:embed="rId2">
              <a:alphaModFix/>
            </a:blip>
            <a:srcRect b="0" l="55041" r="-1" t="31663"/>
            <a:stretch/>
          </p:blipFill>
          <p:spPr>
            <a:xfrm flipH="1" rot="-5400000">
              <a:off x="1390213" y="-1390213"/>
              <a:ext cx="5347019" cy="8127444"/>
            </a:xfrm>
            <a:custGeom>
              <a:rect b="b" l="l" r="r" t="t"/>
              <a:pathLst>
                <a:path extrusionOk="0" h="8127444" w="5347019">
                  <a:moveTo>
                    <a:pt x="0" y="0"/>
                  </a:moveTo>
                  <a:lnTo>
                    <a:pt x="0" y="8127444"/>
                  </a:lnTo>
                  <a:lnTo>
                    <a:pt x="5347019" y="8127444"/>
                  </a:lnTo>
                  <a:lnTo>
                    <a:pt x="5347019" y="0"/>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195" name="Google Shape;195;p35"/>
            <p:cNvPicPr preferRelativeResize="0"/>
            <p:nvPr/>
          </p:nvPicPr>
          <p:blipFill rotWithShape="1">
            <a:blip r:embed="rId2">
              <a:alphaModFix/>
            </a:blip>
            <a:srcRect b="60360" l="0" r="9858" t="0"/>
            <a:stretch/>
          </p:blipFill>
          <p:spPr>
            <a:xfrm>
              <a:off x="1471369" y="2143708"/>
              <a:ext cx="10720631" cy="4714292"/>
            </a:xfrm>
            <a:custGeom>
              <a:rect b="b" l="l" r="r" t="t"/>
              <a:pathLst>
                <a:path extrusionOk="0" h="4714292" w="10720631">
                  <a:moveTo>
                    <a:pt x="0" y="0"/>
                  </a:moveTo>
                  <a:lnTo>
                    <a:pt x="10720631" y="0"/>
                  </a:lnTo>
                  <a:lnTo>
                    <a:pt x="10720631" y="4714292"/>
                  </a:lnTo>
                  <a:lnTo>
                    <a:pt x="0" y="4714292"/>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196" name="Google Shape;196;p35"/>
            <p:cNvPicPr preferRelativeResize="0"/>
            <p:nvPr/>
          </p:nvPicPr>
          <p:blipFill rotWithShape="1">
            <a:blip r:embed="rId2">
              <a:alphaModFix/>
            </a:blip>
            <a:srcRect b="-1" l="0" r="58412" t="48542"/>
            <a:stretch/>
          </p:blipFill>
          <p:spPr>
            <a:xfrm>
              <a:off x="7245872" y="0"/>
              <a:ext cx="4946128" cy="6119948"/>
            </a:xfrm>
            <a:custGeom>
              <a:rect b="b" l="l" r="r" t="t"/>
              <a:pathLst>
                <a:path extrusionOk="0" h="6119948" w="4946128">
                  <a:moveTo>
                    <a:pt x="0" y="0"/>
                  </a:moveTo>
                  <a:lnTo>
                    <a:pt x="4946128" y="0"/>
                  </a:lnTo>
                  <a:lnTo>
                    <a:pt x="4946128" y="6119948"/>
                  </a:lnTo>
                  <a:lnTo>
                    <a:pt x="0" y="6119948"/>
                  </a:lnTo>
                  <a:close/>
                </a:path>
              </a:pathLst>
            </a:custGeom>
            <a:noFill/>
            <a:ln>
              <a:noFill/>
            </a:ln>
          </p:spPr>
        </p:pic>
      </p:grpSp>
      <p:pic>
        <p:nvPicPr>
          <p:cNvPr id="197" name="Google Shape;197;p35"/>
          <p:cNvPicPr preferRelativeResize="0"/>
          <p:nvPr/>
        </p:nvPicPr>
        <p:blipFill rotWithShape="1">
          <a:blip r:embed="rId3">
            <a:alphaModFix amt="30000"/>
          </a:blip>
          <a:srcRect b="0" l="0" r="78137" t="0"/>
          <a:stretch/>
        </p:blipFill>
        <p:spPr>
          <a:xfrm>
            <a:off x="4284215" y="1769366"/>
            <a:ext cx="575571" cy="704783"/>
          </a:xfrm>
          <a:prstGeom prst="rect">
            <a:avLst/>
          </a:prstGeom>
          <a:noFill/>
          <a:ln>
            <a:noFill/>
          </a:ln>
        </p:spPr>
      </p:pic>
      <p:sp>
        <p:nvSpPr>
          <p:cNvPr id="198" name="Google Shape;198;p35"/>
          <p:cNvSpPr txBox="1"/>
          <p:nvPr>
            <p:ph type="ctrTitle"/>
          </p:nvPr>
        </p:nvSpPr>
        <p:spPr>
          <a:xfrm>
            <a:off x="2706329" y="2915996"/>
            <a:ext cx="3731342" cy="290849"/>
          </a:xfrm>
          <a:prstGeom prst="rect">
            <a:avLst/>
          </a:prstGeom>
          <a:noFill/>
          <a:ln>
            <a:noFill/>
          </a:ln>
        </p:spPr>
        <p:txBody>
          <a:bodyPr anchorCtr="0" anchor="t" bIns="0" lIns="0" spcFirstLastPara="1" rIns="0" wrap="square" tIns="0">
            <a:spAutoFit/>
          </a:bodyPr>
          <a:lstStyle>
            <a:lvl1pPr lvl="0" algn="ctr">
              <a:lnSpc>
                <a:spcPct val="90000"/>
              </a:lnSpc>
              <a:spcBef>
                <a:spcPts val="0"/>
              </a:spcBef>
              <a:spcAft>
                <a:spcPts val="0"/>
              </a:spcAft>
              <a:buClr>
                <a:schemeClr val="lt1"/>
              </a:buClr>
              <a:buSzPts val="2100"/>
              <a:buFont typeface="Inter SemiBold"/>
              <a:buNone/>
              <a:defRPr sz="21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9" name="Shape 199"/>
        <p:cNvGrpSpPr/>
        <p:nvPr/>
      </p:nvGrpSpPr>
      <p:grpSpPr>
        <a:xfrm>
          <a:off x="0" y="0"/>
          <a:ext cx="0" cy="0"/>
          <a:chOff x="0" y="0"/>
          <a:chExt cx="0" cy="0"/>
        </a:xfrm>
      </p:grpSpPr>
      <p:sp>
        <p:nvSpPr>
          <p:cNvPr id="200" name="Google Shape;200;p3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sp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1" name="Google Shape;201;p36"/>
          <p:cNvSpPr txBox="1"/>
          <p:nvPr>
            <p:ph idx="12" type="sldNum"/>
          </p:nvPr>
        </p:nvSpPr>
        <p:spPr>
          <a:xfrm>
            <a:off x="8472458" y="4663217"/>
            <a:ext cx="548700" cy="338700"/>
          </a:xfrm>
          <a:prstGeom prst="rect">
            <a:avLst/>
          </a:prstGeom>
          <a:noFill/>
          <a:ln>
            <a:noFill/>
          </a:ln>
        </p:spPr>
        <p:txBody>
          <a:bodyPr anchorCtr="0" anchor="ctr" bIns="91425" lIns="91425" spcFirstLastPara="1" rIns="91425" wrap="square" tIns="91425">
            <a:sp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white ">
  <p:cSld name="Agenda white ">
    <p:spTree>
      <p:nvGrpSpPr>
        <p:cNvPr id="15" name="Shape 15"/>
        <p:cNvGrpSpPr/>
        <p:nvPr/>
      </p:nvGrpSpPr>
      <p:grpSpPr>
        <a:xfrm>
          <a:off x="0" y="0"/>
          <a:ext cx="0" cy="0"/>
          <a:chOff x="0" y="0"/>
          <a:chExt cx="0" cy="0"/>
        </a:xfrm>
      </p:grpSpPr>
      <p:sp>
        <p:nvSpPr>
          <p:cNvPr id="16" name="Google Shape;16;p19"/>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Inter"/>
                <a:ea typeface="Inter"/>
                <a:cs typeface="Inter"/>
                <a:sym typeface="Inter"/>
              </a:rPr>
              <a:t>SALT.SECURITY</a:t>
            </a:r>
            <a:endParaRPr b="0" i="0" sz="800" u="none" cap="none" strike="noStrike">
              <a:solidFill>
                <a:schemeClr val="accent5"/>
              </a:solidFill>
              <a:latin typeface="Inter"/>
              <a:ea typeface="Inter"/>
              <a:cs typeface="Inter"/>
              <a:sym typeface="Inter"/>
            </a:endParaRPr>
          </a:p>
        </p:txBody>
      </p:sp>
      <p:sp>
        <p:nvSpPr>
          <p:cNvPr id="17" name="Google Shape;17;p19"/>
          <p:cNvSpPr txBox="1"/>
          <p:nvPr>
            <p:ph type="ctrTitle"/>
          </p:nvPr>
        </p:nvSpPr>
        <p:spPr>
          <a:xfrm>
            <a:off x="386954" y="1676400"/>
            <a:ext cx="3936191" cy="17907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4100"/>
              <a:buFont typeface="Inter SemiBold"/>
              <a:buNone/>
              <a:defRPr sz="41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grpSp>
        <p:nvGrpSpPr>
          <p:cNvPr id="18" name="Google Shape;18;p19"/>
          <p:cNvGrpSpPr/>
          <p:nvPr/>
        </p:nvGrpSpPr>
        <p:grpSpPr>
          <a:xfrm>
            <a:off x="386935" y="357160"/>
            <a:ext cx="905220" cy="244652"/>
            <a:chOff x="515940" y="476251"/>
            <a:chExt cx="1208571" cy="324000"/>
          </a:xfrm>
        </p:grpSpPr>
        <p:pic>
          <p:nvPicPr>
            <p:cNvPr id="19" name="Google Shape;19;p19"/>
            <p:cNvPicPr preferRelativeResize="0"/>
            <p:nvPr/>
          </p:nvPicPr>
          <p:blipFill rotWithShape="1">
            <a:blip r:embed="rId2">
              <a:alphaModFix/>
            </a:blip>
            <a:srcRect b="0" l="0" r="0" t="0"/>
            <a:stretch/>
          </p:blipFill>
          <p:spPr>
            <a:xfrm>
              <a:off x="515940" y="476251"/>
              <a:ext cx="1208571" cy="324000"/>
            </a:xfrm>
            <a:prstGeom prst="rect">
              <a:avLst/>
            </a:prstGeom>
            <a:noFill/>
            <a:ln>
              <a:noFill/>
            </a:ln>
          </p:spPr>
        </p:pic>
        <p:pic>
          <p:nvPicPr>
            <p:cNvPr id="20" name="Google Shape;20;p19"/>
            <p:cNvPicPr preferRelativeResize="0"/>
            <p:nvPr/>
          </p:nvPicPr>
          <p:blipFill rotWithShape="1">
            <a:blip r:embed="rId3">
              <a:alphaModFix/>
            </a:blip>
            <a:srcRect b="0" l="31992" r="0" t="0"/>
            <a:stretch/>
          </p:blipFill>
          <p:spPr>
            <a:xfrm>
              <a:off x="902589" y="476251"/>
              <a:ext cx="821922" cy="324000"/>
            </a:xfrm>
            <a:prstGeom prst="rect">
              <a:avLst/>
            </a:prstGeom>
            <a:noFill/>
            <a:ln>
              <a:noFill/>
            </a:ln>
          </p:spPr>
        </p:pic>
      </p:grpSp>
      <p:sp>
        <p:nvSpPr>
          <p:cNvPr id="21" name="Google Shape;21;p19"/>
          <p:cNvSpPr txBox="1"/>
          <p:nvPr>
            <p:ph idx="1" type="body"/>
          </p:nvPr>
        </p:nvSpPr>
        <p:spPr>
          <a:xfrm>
            <a:off x="5576587" y="1339049"/>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accent5"/>
              </a:buClr>
              <a:buSzPts val="1500"/>
              <a:buNone/>
              <a:defRPr sz="1500">
                <a:solidFill>
                  <a:schemeClr val="accent5"/>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2" name="Google Shape;22;p19"/>
          <p:cNvSpPr txBox="1"/>
          <p:nvPr>
            <p:ph idx="2" type="body"/>
          </p:nvPr>
        </p:nvSpPr>
        <p:spPr>
          <a:xfrm>
            <a:off x="5576587" y="1787107"/>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accent5"/>
              </a:buClr>
              <a:buSzPts val="1500"/>
              <a:buNone/>
              <a:defRPr sz="1500">
                <a:solidFill>
                  <a:schemeClr val="accent5"/>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3" name="Google Shape;23;p19"/>
          <p:cNvSpPr txBox="1"/>
          <p:nvPr>
            <p:ph idx="3" type="body"/>
          </p:nvPr>
        </p:nvSpPr>
        <p:spPr>
          <a:xfrm>
            <a:off x="5576587" y="2235165"/>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accent5"/>
              </a:buClr>
              <a:buSzPts val="1500"/>
              <a:buNone/>
              <a:defRPr sz="1500">
                <a:solidFill>
                  <a:schemeClr val="accent5"/>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4" name="Google Shape;24;p19"/>
          <p:cNvSpPr txBox="1"/>
          <p:nvPr>
            <p:ph idx="4" type="body"/>
          </p:nvPr>
        </p:nvSpPr>
        <p:spPr>
          <a:xfrm>
            <a:off x="5576587" y="2683223"/>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accent5"/>
              </a:buClr>
              <a:buSzPts val="1500"/>
              <a:buNone/>
              <a:defRPr sz="1500">
                <a:solidFill>
                  <a:schemeClr val="accent5"/>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5" name="Google Shape;25;p19"/>
          <p:cNvSpPr txBox="1"/>
          <p:nvPr>
            <p:ph idx="5" type="body"/>
          </p:nvPr>
        </p:nvSpPr>
        <p:spPr>
          <a:xfrm>
            <a:off x="5576587" y="3131282"/>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accent5"/>
              </a:buClr>
              <a:buSzPts val="1500"/>
              <a:buNone/>
              <a:defRPr sz="1500">
                <a:solidFill>
                  <a:schemeClr val="accent5"/>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6" name="Google Shape;26;p19"/>
          <p:cNvSpPr txBox="1"/>
          <p:nvPr>
            <p:ph idx="6" type="body"/>
          </p:nvPr>
        </p:nvSpPr>
        <p:spPr>
          <a:xfrm>
            <a:off x="5576587" y="3579340"/>
            <a:ext cx="3180460" cy="207749"/>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800"/>
              </a:spcBef>
              <a:spcAft>
                <a:spcPts val="0"/>
              </a:spcAft>
              <a:buClr>
                <a:schemeClr val="accent5"/>
              </a:buClr>
              <a:buSzPts val="1500"/>
              <a:buNone/>
              <a:defRPr sz="1500">
                <a:solidFill>
                  <a:schemeClr val="accent5"/>
                </a:solidFill>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27" name="Google Shape;27;p19"/>
          <p:cNvCxnSpPr/>
          <p:nvPr/>
        </p:nvCxnSpPr>
        <p:spPr>
          <a:xfrm>
            <a:off x="386953" y="4699502"/>
            <a:ext cx="8370094" cy="0"/>
          </a:xfrm>
          <a:prstGeom prst="straightConnector1">
            <a:avLst/>
          </a:prstGeom>
          <a:noFill/>
          <a:ln cap="flat" cmpd="sng" w="9525">
            <a:solidFill>
              <a:schemeClr val="accent5"/>
            </a:solidFill>
            <a:prstDash val="solid"/>
            <a:miter lim="800000"/>
            <a:headEnd len="sm" w="sm" type="none"/>
            <a:tailEnd len="sm" w="sm" type="none"/>
          </a:ln>
        </p:spPr>
      </p:cxnSp>
      <p:sp>
        <p:nvSpPr>
          <p:cNvPr id="28" name="Google Shape;28;p19"/>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02" name="Shape 202"/>
        <p:cNvGrpSpPr/>
        <p:nvPr/>
      </p:nvGrpSpPr>
      <p:grpSpPr>
        <a:xfrm>
          <a:off x="0" y="0"/>
          <a:ext cx="0" cy="0"/>
          <a:chOff x="0" y="0"/>
          <a:chExt cx="0" cy="0"/>
        </a:xfrm>
      </p:grpSpPr>
      <p:sp>
        <p:nvSpPr>
          <p:cNvPr id="203" name="Google Shape;203;p3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4_LargeStatement">
  <p:cSld name="04_LargeStatement">
    <p:bg>
      <p:bgPr>
        <a:solidFill>
          <a:schemeClr val="lt1"/>
        </a:solidFill>
      </p:bgPr>
    </p:bg>
    <p:spTree>
      <p:nvGrpSpPr>
        <p:cNvPr id="204" name="Shape 204"/>
        <p:cNvGrpSpPr/>
        <p:nvPr/>
      </p:nvGrpSpPr>
      <p:grpSpPr>
        <a:xfrm>
          <a:off x="0" y="0"/>
          <a:ext cx="0" cy="0"/>
          <a:chOff x="0" y="0"/>
          <a:chExt cx="0" cy="0"/>
        </a:xfrm>
      </p:grpSpPr>
      <p:sp>
        <p:nvSpPr>
          <p:cNvPr id="205" name="Google Shape;205;p38"/>
          <p:cNvSpPr txBox="1"/>
          <p:nvPr>
            <p:ph idx="12" type="sldNum"/>
          </p:nvPr>
        </p:nvSpPr>
        <p:spPr>
          <a:xfrm>
            <a:off x="8151901" y="4696658"/>
            <a:ext cx="634800" cy="128100"/>
          </a:xfrm>
          <a:prstGeom prst="rect">
            <a:avLst/>
          </a:prstGeom>
          <a:noFill/>
          <a:ln>
            <a:noFill/>
          </a:ln>
        </p:spPr>
        <p:txBody>
          <a:bodyPr anchorCtr="0" anchor="t" bIns="20775" lIns="41575" spcFirstLastPara="1" rIns="41575" wrap="square" tIns="20775">
            <a:noAutofit/>
          </a:bodyPr>
          <a:lstStyle>
            <a:lvl1pPr indent="0" lvl="0" marL="12700" marR="0" algn="r">
              <a:lnSpc>
                <a:spcPct val="100000"/>
              </a:lnSpc>
              <a:spcBef>
                <a:spcPts val="0"/>
              </a:spcBef>
              <a:spcAft>
                <a:spcPts val="0"/>
              </a:spcAft>
              <a:buClr>
                <a:srgbClr val="000000"/>
              </a:buClr>
              <a:buSzPts val="600"/>
              <a:buFont typeface="Arial"/>
              <a:buNone/>
              <a:defRPr b="0" i="0" sz="600" u="none" cap="none" strike="noStrike">
                <a:solidFill>
                  <a:schemeClr val="lt1"/>
                </a:solidFill>
                <a:latin typeface="Inter"/>
                <a:ea typeface="Inter"/>
                <a:cs typeface="Inter"/>
                <a:sym typeface="Inter"/>
              </a:defRPr>
            </a:lvl1pPr>
            <a:lvl2pPr indent="0" lvl="1" marL="12700" marR="0" algn="r">
              <a:lnSpc>
                <a:spcPct val="100000"/>
              </a:lnSpc>
              <a:spcBef>
                <a:spcPts val="0"/>
              </a:spcBef>
              <a:spcAft>
                <a:spcPts val="0"/>
              </a:spcAft>
              <a:buClr>
                <a:srgbClr val="000000"/>
              </a:buClr>
              <a:buSzPts val="600"/>
              <a:buFont typeface="Arial"/>
              <a:buNone/>
              <a:defRPr b="0" i="0" sz="600" u="none" cap="none" strike="noStrike">
                <a:solidFill>
                  <a:schemeClr val="lt1"/>
                </a:solidFill>
                <a:latin typeface="Inter"/>
                <a:ea typeface="Inter"/>
                <a:cs typeface="Inter"/>
                <a:sym typeface="Inter"/>
              </a:defRPr>
            </a:lvl2pPr>
            <a:lvl3pPr indent="0" lvl="2" marL="12700" marR="0" algn="r">
              <a:lnSpc>
                <a:spcPct val="100000"/>
              </a:lnSpc>
              <a:spcBef>
                <a:spcPts val="0"/>
              </a:spcBef>
              <a:spcAft>
                <a:spcPts val="0"/>
              </a:spcAft>
              <a:buClr>
                <a:srgbClr val="000000"/>
              </a:buClr>
              <a:buSzPts val="600"/>
              <a:buFont typeface="Arial"/>
              <a:buNone/>
              <a:defRPr b="0" i="0" sz="600" u="none" cap="none" strike="noStrike">
                <a:solidFill>
                  <a:schemeClr val="lt1"/>
                </a:solidFill>
                <a:latin typeface="Inter"/>
                <a:ea typeface="Inter"/>
                <a:cs typeface="Inter"/>
                <a:sym typeface="Inter"/>
              </a:defRPr>
            </a:lvl3pPr>
            <a:lvl4pPr indent="0" lvl="3" marL="12700" marR="0" algn="r">
              <a:lnSpc>
                <a:spcPct val="100000"/>
              </a:lnSpc>
              <a:spcBef>
                <a:spcPts val="0"/>
              </a:spcBef>
              <a:spcAft>
                <a:spcPts val="0"/>
              </a:spcAft>
              <a:buClr>
                <a:srgbClr val="000000"/>
              </a:buClr>
              <a:buSzPts val="600"/>
              <a:buFont typeface="Arial"/>
              <a:buNone/>
              <a:defRPr b="0" i="0" sz="600" u="none" cap="none" strike="noStrike">
                <a:solidFill>
                  <a:schemeClr val="lt1"/>
                </a:solidFill>
                <a:latin typeface="Inter"/>
                <a:ea typeface="Inter"/>
                <a:cs typeface="Inter"/>
                <a:sym typeface="Inter"/>
              </a:defRPr>
            </a:lvl4pPr>
            <a:lvl5pPr indent="0" lvl="4" marL="12700" marR="0" algn="r">
              <a:lnSpc>
                <a:spcPct val="100000"/>
              </a:lnSpc>
              <a:spcBef>
                <a:spcPts val="0"/>
              </a:spcBef>
              <a:spcAft>
                <a:spcPts val="0"/>
              </a:spcAft>
              <a:buClr>
                <a:srgbClr val="000000"/>
              </a:buClr>
              <a:buSzPts val="600"/>
              <a:buFont typeface="Arial"/>
              <a:buNone/>
              <a:defRPr b="0" i="0" sz="600" u="none" cap="none" strike="noStrike">
                <a:solidFill>
                  <a:schemeClr val="lt1"/>
                </a:solidFill>
                <a:latin typeface="Inter"/>
                <a:ea typeface="Inter"/>
                <a:cs typeface="Inter"/>
                <a:sym typeface="Inter"/>
              </a:defRPr>
            </a:lvl5pPr>
            <a:lvl6pPr indent="0" lvl="5" marL="12700" marR="0" algn="r">
              <a:lnSpc>
                <a:spcPct val="100000"/>
              </a:lnSpc>
              <a:spcBef>
                <a:spcPts val="0"/>
              </a:spcBef>
              <a:spcAft>
                <a:spcPts val="0"/>
              </a:spcAft>
              <a:buClr>
                <a:srgbClr val="000000"/>
              </a:buClr>
              <a:buSzPts val="600"/>
              <a:buFont typeface="Arial"/>
              <a:buNone/>
              <a:defRPr b="0" i="0" sz="600" u="none" cap="none" strike="noStrike">
                <a:solidFill>
                  <a:schemeClr val="lt1"/>
                </a:solidFill>
                <a:latin typeface="Inter"/>
                <a:ea typeface="Inter"/>
                <a:cs typeface="Inter"/>
                <a:sym typeface="Inter"/>
              </a:defRPr>
            </a:lvl6pPr>
            <a:lvl7pPr indent="0" lvl="6" marL="12700" marR="0" algn="r">
              <a:lnSpc>
                <a:spcPct val="100000"/>
              </a:lnSpc>
              <a:spcBef>
                <a:spcPts val="0"/>
              </a:spcBef>
              <a:spcAft>
                <a:spcPts val="0"/>
              </a:spcAft>
              <a:buClr>
                <a:srgbClr val="000000"/>
              </a:buClr>
              <a:buSzPts val="600"/>
              <a:buFont typeface="Arial"/>
              <a:buNone/>
              <a:defRPr b="0" i="0" sz="600" u="none" cap="none" strike="noStrike">
                <a:solidFill>
                  <a:schemeClr val="lt1"/>
                </a:solidFill>
                <a:latin typeface="Inter"/>
                <a:ea typeface="Inter"/>
                <a:cs typeface="Inter"/>
                <a:sym typeface="Inter"/>
              </a:defRPr>
            </a:lvl7pPr>
            <a:lvl8pPr indent="0" lvl="7" marL="12700" marR="0" algn="r">
              <a:lnSpc>
                <a:spcPct val="100000"/>
              </a:lnSpc>
              <a:spcBef>
                <a:spcPts val="0"/>
              </a:spcBef>
              <a:spcAft>
                <a:spcPts val="0"/>
              </a:spcAft>
              <a:buClr>
                <a:srgbClr val="000000"/>
              </a:buClr>
              <a:buSzPts val="600"/>
              <a:buFont typeface="Arial"/>
              <a:buNone/>
              <a:defRPr b="0" i="0" sz="600" u="none" cap="none" strike="noStrike">
                <a:solidFill>
                  <a:schemeClr val="lt1"/>
                </a:solidFill>
                <a:latin typeface="Inter"/>
                <a:ea typeface="Inter"/>
                <a:cs typeface="Inter"/>
                <a:sym typeface="Inter"/>
              </a:defRPr>
            </a:lvl8pPr>
            <a:lvl9pPr indent="0" lvl="8" marL="12700" marR="0" algn="r">
              <a:lnSpc>
                <a:spcPct val="100000"/>
              </a:lnSpc>
              <a:spcBef>
                <a:spcPts val="0"/>
              </a:spcBef>
              <a:spcAft>
                <a:spcPts val="0"/>
              </a:spcAft>
              <a:buClr>
                <a:srgbClr val="000000"/>
              </a:buClr>
              <a:buSzPts val="600"/>
              <a:buFont typeface="Arial"/>
              <a:buNone/>
              <a:defRPr b="0" i="0" sz="600" u="none" cap="none" strike="noStrike">
                <a:solidFill>
                  <a:schemeClr val="lt1"/>
                </a:solidFill>
                <a:latin typeface="Inter"/>
                <a:ea typeface="Inter"/>
                <a:cs typeface="Inter"/>
                <a:sym typeface="Inter"/>
              </a:defRPr>
            </a:lvl9pPr>
          </a:lstStyle>
          <a:p>
            <a:pPr indent="0" lvl="0" marL="12700" rtl="0" algn="r">
              <a:spcBef>
                <a:spcPts val="0"/>
              </a:spcBef>
              <a:spcAft>
                <a:spcPts val="0"/>
              </a:spcAft>
              <a:buNone/>
            </a:pPr>
            <a:fld id="{00000000-1234-1234-1234-123412341234}" type="slidenum">
              <a:rPr lang="en"/>
              <a:t>‹#›</a:t>
            </a:fld>
            <a:endParaRPr/>
          </a:p>
        </p:txBody>
      </p:sp>
      <p:pic>
        <p:nvPicPr>
          <p:cNvPr id="206" name="Google Shape;206;p38"/>
          <p:cNvPicPr preferRelativeResize="0"/>
          <p:nvPr/>
        </p:nvPicPr>
        <p:blipFill rotWithShape="1">
          <a:blip r:embed="rId2">
            <a:alphaModFix/>
          </a:blip>
          <a:srcRect b="0" l="0" r="0" t="0"/>
          <a:stretch/>
        </p:blipFill>
        <p:spPr>
          <a:xfrm>
            <a:off x="-16911" y="-30396"/>
            <a:ext cx="9167348" cy="5187824"/>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7" name="Shape 207"/>
        <p:cNvGrpSpPr/>
        <p:nvPr/>
      </p:nvGrpSpPr>
      <p:grpSpPr>
        <a:xfrm>
          <a:off x="0" y="0"/>
          <a:ext cx="0" cy="0"/>
          <a:chOff x="0" y="0"/>
          <a:chExt cx="0" cy="0"/>
        </a:xfrm>
      </p:grpSpPr>
      <p:sp>
        <p:nvSpPr>
          <p:cNvPr id="208" name="Google Shape;208;p39"/>
          <p:cNvSpPr txBox="1"/>
          <p:nvPr>
            <p:ph idx="1" type="body"/>
          </p:nvPr>
        </p:nvSpPr>
        <p:spPr>
          <a:xfrm>
            <a:off x="311700" y="81440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Font typeface="Inter"/>
              <a:buChar char="●"/>
              <a:defRPr>
                <a:latin typeface="Inter"/>
                <a:ea typeface="Inter"/>
                <a:cs typeface="Inter"/>
                <a:sym typeface="Inter"/>
              </a:defRPr>
            </a:lvl1pPr>
            <a:lvl2pPr indent="-317500" lvl="1" marL="914400" algn="l">
              <a:lnSpc>
                <a:spcPct val="115000"/>
              </a:lnSpc>
              <a:spcBef>
                <a:spcPts val="0"/>
              </a:spcBef>
              <a:spcAft>
                <a:spcPts val="0"/>
              </a:spcAft>
              <a:buSzPts val="1400"/>
              <a:buFont typeface="Inter"/>
              <a:buChar char="○"/>
              <a:defRPr>
                <a:latin typeface="Inter"/>
                <a:ea typeface="Inter"/>
                <a:cs typeface="Inter"/>
                <a:sym typeface="Inter"/>
              </a:defRPr>
            </a:lvl2pPr>
            <a:lvl3pPr indent="-317500" lvl="2" marL="1371600" algn="l">
              <a:lnSpc>
                <a:spcPct val="115000"/>
              </a:lnSpc>
              <a:spcBef>
                <a:spcPts val="0"/>
              </a:spcBef>
              <a:spcAft>
                <a:spcPts val="0"/>
              </a:spcAft>
              <a:buSzPts val="1400"/>
              <a:buFont typeface="Inter"/>
              <a:buChar char="■"/>
              <a:defRPr>
                <a:latin typeface="Inter"/>
                <a:ea typeface="Inter"/>
                <a:cs typeface="Inter"/>
                <a:sym typeface="Inter"/>
              </a:defRPr>
            </a:lvl3pPr>
            <a:lvl4pPr indent="-317500" lvl="3" marL="1828800" algn="l">
              <a:lnSpc>
                <a:spcPct val="115000"/>
              </a:lnSpc>
              <a:spcBef>
                <a:spcPts val="0"/>
              </a:spcBef>
              <a:spcAft>
                <a:spcPts val="0"/>
              </a:spcAft>
              <a:buSzPts val="1400"/>
              <a:buFont typeface="Inter"/>
              <a:buChar char="●"/>
              <a:defRPr>
                <a:latin typeface="Inter"/>
                <a:ea typeface="Inter"/>
                <a:cs typeface="Inter"/>
                <a:sym typeface="Inter"/>
              </a:defRPr>
            </a:lvl4pPr>
            <a:lvl5pPr indent="-317500" lvl="4" marL="2286000" algn="l">
              <a:lnSpc>
                <a:spcPct val="115000"/>
              </a:lnSpc>
              <a:spcBef>
                <a:spcPts val="0"/>
              </a:spcBef>
              <a:spcAft>
                <a:spcPts val="0"/>
              </a:spcAft>
              <a:buSzPts val="1400"/>
              <a:buFont typeface="Inter"/>
              <a:buChar char="○"/>
              <a:defRPr>
                <a:latin typeface="Inter"/>
                <a:ea typeface="Inter"/>
                <a:cs typeface="Inter"/>
                <a:sym typeface="Inter"/>
              </a:defRPr>
            </a:lvl5pPr>
            <a:lvl6pPr indent="-317500" lvl="5" marL="2743200" algn="l">
              <a:lnSpc>
                <a:spcPct val="115000"/>
              </a:lnSpc>
              <a:spcBef>
                <a:spcPts val="0"/>
              </a:spcBef>
              <a:spcAft>
                <a:spcPts val="0"/>
              </a:spcAft>
              <a:buSzPts val="1400"/>
              <a:buFont typeface="Inter"/>
              <a:buChar char="■"/>
              <a:defRPr>
                <a:latin typeface="Inter"/>
                <a:ea typeface="Inter"/>
                <a:cs typeface="Inter"/>
                <a:sym typeface="Inter"/>
              </a:defRPr>
            </a:lvl6pPr>
            <a:lvl7pPr indent="-317500" lvl="6" marL="3200400" algn="l">
              <a:lnSpc>
                <a:spcPct val="115000"/>
              </a:lnSpc>
              <a:spcBef>
                <a:spcPts val="0"/>
              </a:spcBef>
              <a:spcAft>
                <a:spcPts val="0"/>
              </a:spcAft>
              <a:buSzPts val="1400"/>
              <a:buFont typeface="Inter"/>
              <a:buChar char="●"/>
              <a:defRPr>
                <a:latin typeface="Inter"/>
                <a:ea typeface="Inter"/>
                <a:cs typeface="Inter"/>
                <a:sym typeface="Inter"/>
              </a:defRPr>
            </a:lvl7pPr>
            <a:lvl8pPr indent="-317500" lvl="7" marL="3657600" algn="l">
              <a:lnSpc>
                <a:spcPct val="115000"/>
              </a:lnSpc>
              <a:spcBef>
                <a:spcPts val="0"/>
              </a:spcBef>
              <a:spcAft>
                <a:spcPts val="0"/>
              </a:spcAft>
              <a:buSzPts val="1400"/>
              <a:buFont typeface="Inter"/>
              <a:buChar char="○"/>
              <a:defRPr>
                <a:latin typeface="Inter"/>
                <a:ea typeface="Inter"/>
                <a:cs typeface="Inter"/>
                <a:sym typeface="Inter"/>
              </a:defRPr>
            </a:lvl8pPr>
            <a:lvl9pPr indent="-317500" lvl="8" marL="4114800" algn="l">
              <a:lnSpc>
                <a:spcPct val="115000"/>
              </a:lnSpc>
              <a:spcBef>
                <a:spcPts val="0"/>
              </a:spcBef>
              <a:spcAft>
                <a:spcPts val="0"/>
              </a:spcAft>
              <a:buSzPts val="1400"/>
              <a:buFont typeface="Inter"/>
              <a:buChar char="■"/>
              <a:defRPr>
                <a:latin typeface="Inter"/>
                <a:ea typeface="Inter"/>
                <a:cs typeface="Inter"/>
                <a:sym typeface="Inter"/>
              </a:defRPr>
            </a:lvl9pPr>
          </a:lstStyle>
          <a:p/>
        </p:txBody>
      </p:sp>
      <p:sp>
        <p:nvSpPr>
          <p:cNvPr id="209" name="Google Shape;209;p3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210" name="Google Shape;210;p39"/>
          <p:cNvSpPr txBox="1"/>
          <p:nvPr>
            <p:ph idx="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211" name="Google Shape;211;p39"/>
          <p:cNvSpPr/>
          <p:nvPr/>
        </p:nvSpPr>
        <p:spPr>
          <a:xfrm>
            <a:off x="822225" y="4786250"/>
            <a:ext cx="8321700" cy="365100"/>
          </a:xfrm>
          <a:prstGeom prst="rect">
            <a:avLst/>
          </a:prstGeom>
          <a:solidFill>
            <a:srgbClr val="DFE2E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39"/>
          <p:cNvSpPr txBox="1"/>
          <p:nvPr/>
        </p:nvSpPr>
        <p:spPr>
          <a:xfrm>
            <a:off x="2614650" y="4805350"/>
            <a:ext cx="3914700" cy="304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rial"/>
              <a:buNone/>
            </a:pPr>
            <a:r>
              <a:rPr b="0" i="0" lang="en" sz="600" u="none" cap="none" strike="noStrike">
                <a:solidFill>
                  <a:srgbClr val="595959"/>
                </a:solidFill>
                <a:latin typeface="Inter"/>
                <a:ea typeface="Inter"/>
                <a:cs typeface="Inter"/>
                <a:sym typeface="Inter"/>
              </a:rPr>
              <a:t>© 2024 Salt Security, Inc. All rights reserved.</a:t>
            </a:r>
            <a:endParaRPr b="0" i="0" sz="600" u="none" cap="none" strike="noStrike">
              <a:solidFill>
                <a:srgbClr val="595959"/>
              </a:solidFill>
              <a:latin typeface="Inter"/>
              <a:ea typeface="Inter"/>
              <a:cs typeface="Inter"/>
              <a:sym typeface="Inter"/>
            </a:endParaRPr>
          </a:p>
        </p:txBody>
      </p:sp>
      <p:sp>
        <p:nvSpPr>
          <p:cNvPr id="213" name="Google Shape;213;p39"/>
          <p:cNvSpPr/>
          <p:nvPr/>
        </p:nvSpPr>
        <p:spPr>
          <a:xfrm rot="5400000">
            <a:off x="509175" y="4257725"/>
            <a:ext cx="380700" cy="1427700"/>
          </a:xfrm>
          <a:prstGeom prst="round2SameRect">
            <a:avLst>
              <a:gd fmla="val 50000" name="adj1"/>
              <a:gd fmla="val 0" name="adj2"/>
            </a:avLst>
          </a:prstGeom>
          <a:solidFill>
            <a:srgbClr val="19004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39"/>
          <p:cNvSpPr txBox="1"/>
          <p:nvPr/>
        </p:nvSpPr>
        <p:spPr>
          <a:xfrm>
            <a:off x="8096950" y="4805350"/>
            <a:ext cx="870900" cy="3048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600"/>
              <a:buFont typeface="Arial"/>
              <a:buNone/>
            </a:pPr>
            <a:fld id="{00000000-1234-1234-1234-123412341234}" type="slidenum">
              <a:rPr b="0" i="0" lang="en" sz="600" u="none" cap="none" strike="noStrike">
                <a:solidFill>
                  <a:srgbClr val="595959"/>
                </a:solidFill>
                <a:latin typeface="Inter SemiBold"/>
                <a:ea typeface="Inter SemiBold"/>
                <a:cs typeface="Inter SemiBold"/>
                <a:sym typeface="Inter SemiBold"/>
              </a:rPr>
              <a:t>‹#›</a:t>
            </a:fld>
            <a:endParaRPr b="0" i="0" sz="600" u="none" cap="none" strike="noStrike">
              <a:solidFill>
                <a:srgbClr val="595959"/>
              </a:solidFill>
              <a:latin typeface="Inter SemiBold"/>
              <a:ea typeface="Inter SemiBold"/>
              <a:cs typeface="Inter SemiBold"/>
              <a:sym typeface="Inter SemiBold"/>
            </a:endParaRPr>
          </a:p>
          <a:p>
            <a:pPr indent="0" lvl="0" marL="0" marR="0" rtl="0" algn="r">
              <a:lnSpc>
                <a:spcPct val="100000"/>
              </a:lnSpc>
              <a:spcBef>
                <a:spcPts val="0"/>
              </a:spcBef>
              <a:spcAft>
                <a:spcPts val="0"/>
              </a:spcAft>
              <a:buClr>
                <a:srgbClr val="000000"/>
              </a:buClr>
              <a:buSzPts val="600"/>
              <a:buFont typeface="Arial"/>
              <a:buNone/>
            </a:pPr>
            <a:r>
              <a:t/>
            </a:r>
            <a:endParaRPr b="0" i="0" sz="600" u="none" cap="none" strike="noStrike">
              <a:solidFill>
                <a:srgbClr val="595959"/>
              </a:solidFill>
              <a:latin typeface="Inter SemiBold"/>
              <a:ea typeface="Inter SemiBold"/>
              <a:cs typeface="Inter SemiBold"/>
              <a:sym typeface="Inter SemiBold"/>
            </a:endParaRPr>
          </a:p>
        </p:txBody>
      </p:sp>
      <p:pic>
        <p:nvPicPr>
          <p:cNvPr id="215" name="Google Shape;215;p39"/>
          <p:cNvPicPr preferRelativeResize="0"/>
          <p:nvPr/>
        </p:nvPicPr>
        <p:blipFill rotWithShape="1">
          <a:blip r:embed="rId2">
            <a:alphaModFix/>
          </a:blip>
          <a:srcRect b="0" l="0" r="0" t="0"/>
          <a:stretch/>
        </p:blipFill>
        <p:spPr>
          <a:xfrm>
            <a:off x="580357" y="4888263"/>
            <a:ext cx="529535" cy="142050"/>
          </a:xfrm>
          <a:prstGeom prst="rect">
            <a:avLst/>
          </a:prstGeom>
          <a:noFill/>
          <a:ln>
            <a:noFill/>
          </a:ln>
        </p:spPr>
      </p:pic>
      <p:sp>
        <p:nvSpPr>
          <p:cNvPr id="216" name="Google Shape;216;p39"/>
          <p:cNvSpPr/>
          <p:nvPr/>
        </p:nvSpPr>
        <p:spPr>
          <a:xfrm rot="5400000">
            <a:off x="-25325" y="4802450"/>
            <a:ext cx="380100" cy="347700"/>
          </a:xfrm>
          <a:prstGeom prst="round2SameRect">
            <a:avLst>
              <a:gd fmla="val 50000" name="adj1"/>
              <a:gd fmla="val 0" name="adj2"/>
            </a:avLst>
          </a:prstGeom>
          <a:solidFill>
            <a:srgbClr val="793DD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39"/>
          <p:cNvSpPr/>
          <p:nvPr/>
        </p:nvSpPr>
        <p:spPr>
          <a:xfrm rot="5400000">
            <a:off x="-9162" y="183099"/>
            <a:ext cx="357300" cy="347700"/>
          </a:xfrm>
          <a:prstGeom prst="round2SameRect">
            <a:avLst>
              <a:gd fmla="val 50000" name="adj1"/>
              <a:gd fmla="val 0" name="adj2"/>
            </a:avLst>
          </a:prstGeom>
          <a:solidFill>
            <a:srgbClr val="46E4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39"/>
          <p:cNvSpPr txBox="1"/>
          <p:nvPr>
            <p:ph type="title"/>
          </p:nvPr>
        </p:nvSpPr>
        <p:spPr>
          <a:xfrm>
            <a:off x="354682" y="106664"/>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rgbClr val="793DDE"/>
              </a:buClr>
              <a:buSzPts val="2000"/>
              <a:buFont typeface="Space Grotesk"/>
              <a:buNone/>
              <a:defRPr sz="2000">
                <a:solidFill>
                  <a:srgbClr val="793DDE"/>
                </a:solidFill>
                <a:latin typeface="Space Grotesk"/>
                <a:ea typeface="Space Grotesk"/>
                <a:cs typeface="Space Grotesk"/>
                <a:sym typeface="Space Grotesk"/>
              </a:defRPr>
            </a:lvl1pPr>
            <a:lvl2pPr lvl="1" algn="l">
              <a:lnSpc>
                <a:spcPct val="100000"/>
              </a:lnSpc>
              <a:spcBef>
                <a:spcPts val="0"/>
              </a:spcBef>
              <a:spcAft>
                <a:spcPts val="0"/>
              </a:spcAft>
              <a:buClr>
                <a:srgbClr val="793DDE"/>
              </a:buClr>
              <a:buSzPts val="2000"/>
              <a:buFont typeface="Space Grotesk"/>
              <a:buNone/>
              <a:defRPr sz="2000">
                <a:solidFill>
                  <a:srgbClr val="793DDE"/>
                </a:solidFill>
                <a:latin typeface="Space Grotesk"/>
                <a:ea typeface="Space Grotesk"/>
                <a:cs typeface="Space Grotesk"/>
                <a:sym typeface="Space Grotesk"/>
              </a:defRPr>
            </a:lvl2pPr>
            <a:lvl3pPr lvl="2" algn="l">
              <a:lnSpc>
                <a:spcPct val="100000"/>
              </a:lnSpc>
              <a:spcBef>
                <a:spcPts val="0"/>
              </a:spcBef>
              <a:spcAft>
                <a:spcPts val="0"/>
              </a:spcAft>
              <a:buClr>
                <a:srgbClr val="793DDE"/>
              </a:buClr>
              <a:buSzPts val="2000"/>
              <a:buFont typeface="Space Grotesk"/>
              <a:buNone/>
              <a:defRPr sz="2000">
                <a:solidFill>
                  <a:srgbClr val="793DDE"/>
                </a:solidFill>
                <a:latin typeface="Space Grotesk"/>
                <a:ea typeface="Space Grotesk"/>
                <a:cs typeface="Space Grotesk"/>
                <a:sym typeface="Space Grotesk"/>
              </a:defRPr>
            </a:lvl3pPr>
            <a:lvl4pPr lvl="3" algn="l">
              <a:lnSpc>
                <a:spcPct val="100000"/>
              </a:lnSpc>
              <a:spcBef>
                <a:spcPts val="0"/>
              </a:spcBef>
              <a:spcAft>
                <a:spcPts val="0"/>
              </a:spcAft>
              <a:buClr>
                <a:srgbClr val="793DDE"/>
              </a:buClr>
              <a:buSzPts val="2000"/>
              <a:buFont typeface="Space Grotesk"/>
              <a:buNone/>
              <a:defRPr sz="2000">
                <a:solidFill>
                  <a:srgbClr val="793DDE"/>
                </a:solidFill>
                <a:latin typeface="Space Grotesk"/>
                <a:ea typeface="Space Grotesk"/>
                <a:cs typeface="Space Grotesk"/>
                <a:sym typeface="Space Grotesk"/>
              </a:defRPr>
            </a:lvl4pPr>
            <a:lvl5pPr lvl="4" algn="l">
              <a:lnSpc>
                <a:spcPct val="100000"/>
              </a:lnSpc>
              <a:spcBef>
                <a:spcPts val="0"/>
              </a:spcBef>
              <a:spcAft>
                <a:spcPts val="0"/>
              </a:spcAft>
              <a:buClr>
                <a:srgbClr val="793DDE"/>
              </a:buClr>
              <a:buSzPts val="2000"/>
              <a:buFont typeface="Space Grotesk"/>
              <a:buNone/>
              <a:defRPr sz="2000">
                <a:solidFill>
                  <a:srgbClr val="793DDE"/>
                </a:solidFill>
                <a:latin typeface="Space Grotesk"/>
                <a:ea typeface="Space Grotesk"/>
                <a:cs typeface="Space Grotesk"/>
                <a:sym typeface="Space Grotesk"/>
              </a:defRPr>
            </a:lvl5pPr>
            <a:lvl6pPr lvl="5" algn="l">
              <a:lnSpc>
                <a:spcPct val="100000"/>
              </a:lnSpc>
              <a:spcBef>
                <a:spcPts val="0"/>
              </a:spcBef>
              <a:spcAft>
                <a:spcPts val="0"/>
              </a:spcAft>
              <a:buClr>
                <a:srgbClr val="793DDE"/>
              </a:buClr>
              <a:buSzPts val="2000"/>
              <a:buFont typeface="Space Grotesk"/>
              <a:buNone/>
              <a:defRPr sz="2000">
                <a:solidFill>
                  <a:srgbClr val="793DDE"/>
                </a:solidFill>
                <a:latin typeface="Space Grotesk"/>
                <a:ea typeface="Space Grotesk"/>
                <a:cs typeface="Space Grotesk"/>
                <a:sym typeface="Space Grotesk"/>
              </a:defRPr>
            </a:lvl6pPr>
            <a:lvl7pPr lvl="6" algn="l">
              <a:lnSpc>
                <a:spcPct val="100000"/>
              </a:lnSpc>
              <a:spcBef>
                <a:spcPts val="0"/>
              </a:spcBef>
              <a:spcAft>
                <a:spcPts val="0"/>
              </a:spcAft>
              <a:buClr>
                <a:srgbClr val="793DDE"/>
              </a:buClr>
              <a:buSzPts val="2000"/>
              <a:buFont typeface="Space Grotesk"/>
              <a:buNone/>
              <a:defRPr sz="2000">
                <a:solidFill>
                  <a:srgbClr val="793DDE"/>
                </a:solidFill>
                <a:latin typeface="Space Grotesk"/>
                <a:ea typeface="Space Grotesk"/>
                <a:cs typeface="Space Grotesk"/>
                <a:sym typeface="Space Grotesk"/>
              </a:defRPr>
            </a:lvl7pPr>
            <a:lvl8pPr lvl="7" algn="l">
              <a:lnSpc>
                <a:spcPct val="100000"/>
              </a:lnSpc>
              <a:spcBef>
                <a:spcPts val="0"/>
              </a:spcBef>
              <a:spcAft>
                <a:spcPts val="0"/>
              </a:spcAft>
              <a:buClr>
                <a:srgbClr val="793DDE"/>
              </a:buClr>
              <a:buSzPts val="2000"/>
              <a:buFont typeface="Space Grotesk"/>
              <a:buNone/>
              <a:defRPr sz="2000">
                <a:solidFill>
                  <a:srgbClr val="793DDE"/>
                </a:solidFill>
                <a:latin typeface="Space Grotesk"/>
                <a:ea typeface="Space Grotesk"/>
                <a:cs typeface="Space Grotesk"/>
                <a:sym typeface="Space Grotesk"/>
              </a:defRPr>
            </a:lvl8pPr>
            <a:lvl9pPr lvl="8" algn="l">
              <a:lnSpc>
                <a:spcPct val="100000"/>
              </a:lnSpc>
              <a:spcBef>
                <a:spcPts val="0"/>
              </a:spcBef>
              <a:spcAft>
                <a:spcPts val="0"/>
              </a:spcAft>
              <a:buClr>
                <a:srgbClr val="793DDE"/>
              </a:buClr>
              <a:buSzPts val="2000"/>
              <a:buFont typeface="Space Grotesk"/>
              <a:buNone/>
              <a:defRPr sz="2000">
                <a:solidFill>
                  <a:srgbClr val="793DDE"/>
                </a:solidFill>
                <a:latin typeface="Space Grotesk"/>
                <a:ea typeface="Space Grotesk"/>
                <a:cs typeface="Space Grotesk"/>
                <a:sym typeface="Space Grotesk"/>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urple Background">
  <p:cSld name="CUSTOM">
    <p:spTree>
      <p:nvGrpSpPr>
        <p:cNvPr id="219" name="Shape 219"/>
        <p:cNvGrpSpPr/>
        <p:nvPr/>
      </p:nvGrpSpPr>
      <p:grpSpPr>
        <a:xfrm>
          <a:off x="0" y="0"/>
          <a:ext cx="0" cy="0"/>
          <a:chOff x="0" y="0"/>
          <a:chExt cx="0" cy="0"/>
        </a:xfrm>
      </p:grpSpPr>
      <p:pic>
        <p:nvPicPr>
          <p:cNvPr id="220" name="Google Shape;220;p40"/>
          <p:cNvPicPr preferRelativeResize="0"/>
          <p:nvPr/>
        </p:nvPicPr>
        <p:blipFill rotWithShape="1">
          <a:blip r:embed="rId2">
            <a:alphaModFix/>
          </a:blip>
          <a:srcRect b="0" l="0" r="0" t="0"/>
          <a:stretch/>
        </p:blipFill>
        <p:spPr>
          <a:xfrm>
            <a:off x="-14325" y="-10150"/>
            <a:ext cx="9158339" cy="5153651"/>
          </a:xfrm>
          <a:prstGeom prst="rect">
            <a:avLst/>
          </a:prstGeom>
          <a:noFill/>
          <a:ln>
            <a:noFill/>
          </a:ln>
        </p:spPr>
      </p:pic>
      <p:sp>
        <p:nvSpPr>
          <p:cNvPr id="221" name="Google Shape;221;p40"/>
          <p:cNvSpPr txBox="1"/>
          <p:nvPr>
            <p:ph type="title"/>
          </p:nvPr>
        </p:nvSpPr>
        <p:spPr>
          <a:xfrm>
            <a:off x="354682" y="106664"/>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2000"/>
              <a:buFont typeface="Space Grotesk"/>
              <a:buNone/>
              <a:defRPr sz="2000">
                <a:solidFill>
                  <a:schemeClr val="lt1"/>
                </a:solidFill>
                <a:latin typeface="Space Grotesk"/>
                <a:ea typeface="Space Grotesk"/>
                <a:cs typeface="Space Grotesk"/>
                <a:sym typeface="Space Grotesk"/>
              </a:defRPr>
            </a:lvl1pPr>
            <a:lvl2pPr lvl="1" algn="l">
              <a:lnSpc>
                <a:spcPct val="100000"/>
              </a:lnSpc>
              <a:spcBef>
                <a:spcPts val="0"/>
              </a:spcBef>
              <a:spcAft>
                <a:spcPts val="0"/>
              </a:spcAft>
              <a:buClr>
                <a:schemeClr val="lt1"/>
              </a:buClr>
              <a:buSzPts val="2300"/>
              <a:buFont typeface="Space Grotesk"/>
              <a:buNone/>
              <a:defRPr sz="2300">
                <a:solidFill>
                  <a:schemeClr val="lt1"/>
                </a:solidFill>
                <a:latin typeface="Space Grotesk"/>
                <a:ea typeface="Space Grotesk"/>
                <a:cs typeface="Space Grotesk"/>
                <a:sym typeface="Space Grotesk"/>
              </a:defRPr>
            </a:lvl2pPr>
            <a:lvl3pPr lvl="2" algn="l">
              <a:lnSpc>
                <a:spcPct val="100000"/>
              </a:lnSpc>
              <a:spcBef>
                <a:spcPts val="0"/>
              </a:spcBef>
              <a:spcAft>
                <a:spcPts val="0"/>
              </a:spcAft>
              <a:buClr>
                <a:schemeClr val="lt1"/>
              </a:buClr>
              <a:buSzPts val="2300"/>
              <a:buFont typeface="Space Grotesk"/>
              <a:buNone/>
              <a:defRPr sz="2300">
                <a:solidFill>
                  <a:schemeClr val="lt1"/>
                </a:solidFill>
                <a:latin typeface="Space Grotesk"/>
                <a:ea typeface="Space Grotesk"/>
                <a:cs typeface="Space Grotesk"/>
                <a:sym typeface="Space Grotesk"/>
              </a:defRPr>
            </a:lvl3pPr>
            <a:lvl4pPr lvl="3" algn="l">
              <a:lnSpc>
                <a:spcPct val="100000"/>
              </a:lnSpc>
              <a:spcBef>
                <a:spcPts val="0"/>
              </a:spcBef>
              <a:spcAft>
                <a:spcPts val="0"/>
              </a:spcAft>
              <a:buClr>
                <a:schemeClr val="lt1"/>
              </a:buClr>
              <a:buSzPts val="2300"/>
              <a:buFont typeface="Space Grotesk"/>
              <a:buNone/>
              <a:defRPr sz="2300">
                <a:solidFill>
                  <a:schemeClr val="lt1"/>
                </a:solidFill>
                <a:latin typeface="Space Grotesk"/>
                <a:ea typeface="Space Grotesk"/>
                <a:cs typeface="Space Grotesk"/>
                <a:sym typeface="Space Grotesk"/>
              </a:defRPr>
            </a:lvl4pPr>
            <a:lvl5pPr lvl="4" algn="l">
              <a:lnSpc>
                <a:spcPct val="100000"/>
              </a:lnSpc>
              <a:spcBef>
                <a:spcPts val="0"/>
              </a:spcBef>
              <a:spcAft>
                <a:spcPts val="0"/>
              </a:spcAft>
              <a:buClr>
                <a:schemeClr val="lt1"/>
              </a:buClr>
              <a:buSzPts val="2300"/>
              <a:buFont typeface="Space Grotesk"/>
              <a:buNone/>
              <a:defRPr sz="2300">
                <a:solidFill>
                  <a:schemeClr val="lt1"/>
                </a:solidFill>
                <a:latin typeface="Space Grotesk"/>
                <a:ea typeface="Space Grotesk"/>
                <a:cs typeface="Space Grotesk"/>
                <a:sym typeface="Space Grotesk"/>
              </a:defRPr>
            </a:lvl5pPr>
            <a:lvl6pPr lvl="5" algn="l">
              <a:lnSpc>
                <a:spcPct val="100000"/>
              </a:lnSpc>
              <a:spcBef>
                <a:spcPts val="0"/>
              </a:spcBef>
              <a:spcAft>
                <a:spcPts val="0"/>
              </a:spcAft>
              <a:buClr>
                <a:schemeClr val="lt1"/>
              </a:buClr>
              <a:buSzPts val="2300"/>
              <a:buFont typeface="Space Grotesk"/>
              <a:buNone/>
              <a:defRPr sz="2300">
                <a:solidFill>
                  <a:schemeClr val="lt1"/>
                </a:solidFill>
                <a:latin typeface="Space Grotesk"/>
                <a:ea typeface="Space Grotesk"/>
                <a:cs typeface="Space Grotesk"/>
                <a:sym typeface="Space Grotesk"/>
              </a:defRPr>
            </a:lvl6pPr>
            <a:lvl7pPr lvl="6" algn="l">
              <a:lnSpc>
                <a:spcPct val="100000"/>
              </a:lnSpc>
              <a:spcBef>
                <a:spcPts val="0"/>
              </a:spcBef>
              <a:spcAft>
                <a:spcPts val="0"/>
              </a:spcAft>
              <a:buClr>
                <a:schemeClr val="lt1"/>
              </a:buClr>
              <a:buSzPts val="2300"/>
              <a:buFont typeface="Space Grotesk"/>
              <a:buNone/>
              <a:defRPr sz="2300">
                <a:solidFill>
                  <a:schemeClr val="lt1"/>
                </a:solidFill>
                <a:latin typeface="Space Grotesk"/>
                <a:ea typeface="Space Grotesk"/>
                <a:cs typeface="Space Grotesk"/>
                <a:sym typeface="Space Grotesk"/>
              </a:defRPr>
            </a:lvl7pPr>
            <a:lvl8pPr lvl="7" algn="l">
              <a:lnSpc>
                <a:spcPct val="100000"/>
              </a:lnSpc>
              <a:spcBef>
                <a:spcPts val="0"/>
              </a:spcBef>
              <a:spcAft>
                <a:spcPts val="0"/>
              </a:spcAft>
              <a:buClr>
                <a:schemeClr val="lt1"/>
              </a:buClr>
              <a:buSzPts val="2300"/>
              <a:buFont typeface="Space Grotesk"/>
              <a:buNone/>
              <a:defRPr sz="2300">
                <a:solidFill>
                  <a:schemeClr val="lt1"/>
                </a:solidFill>
                <a:latin typeface="Space Grotesk"/>
                <a:ea typeface="Space Grotesk"/>
                <a:cs typeface="Space Grotesk"/>
                <a:sym typeface="Space Grotesk"/>
              </a:defRPr>
            </a:lvl8pPr>
            <a:lvl9pPr lvl="8" algn="l">
              <a:lnSpc>
                <a:spcPct val="100000"/>
              </a:lnSpc>
              <a:spcBef>
                <a:spcPts val="0"/>
              </a:spcBef>
              <a:spcAft>
                <a:spcPts val="0"/>
              </a:spcAft>
              <a:buClr>
                <a:schemeClr val="lt1"/>
              </a:buClr>
              <a:buSzPts val="2300"/>
              <a:buFont typeface="Space Grotesk"/>
              <a:buNone/>
              <a:defRPr sz="2300">
                <a:solidFill>
                  <a:schemeClr val="lt1"/>
                </a:solidFill>
                <a:latin typeface="Space Grotesk"/>
                <a:ea typeface="Space Grotesk"/>
                <a:cs typeface="Space Grotesk"/>
                <a:sym typeface="Space Grotesk"/>
              </a:defRPr>
            </a:lvl9pPr>
          </a:lstStyle>
          <a:p/>
        </p:txBody>
      </p:sp>
      <p:sp>
        <p:nvSpPr>
          <p:cNvPr id="222" name="Google Shape;222;p40"/>
          <p:cNvSpPr/>
          <p:nvPr/>
        </p:nvSpPr>
        <p:spPr>
          <a:xfrm rot="5400000">
            <a:off x="-19137" y="183099"/>
            <a:ext cx="357300" cy="347700"/>
          </a:xfrm>
          <a:prstGeom prst="round2SameRect">
            <a:avLst>
              <a:gd fmla="val 50000" name="adj1"/>
              <a:gd fmla="val 0" name="adj2"/>
            </a:avLst>
          </a:prstGeom>
          <a:solidFill>
            <a:srgbClr val="46E4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40"/>
          <p:cNvSpPr/>
          <p:nvPr/>
        </p:nvSpPr>
        <p:spPr>
          <a:xfrm>
            <a:off x="822225" y="4786250"/>
            <a:ext cx="8321700" cy="365100"/>
          </a:xfrm>
          <a:prstGeom prst="rect">
            <a:avLst/>
          </a:prstGeom>
          <a:solidFill>
            <a:srgbClr val="DFE2E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40"/>
          <p:cNvSpPr txBox="1"/>
          <p:nvPr/>
        </p:nvSpPr>
        <p:spPr>
          <a:xfrm>
            <a:off x="2614650" y="4805350"/>
            <a:ext cx="3914700" cy="304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rial"/>
              <a:buNone/>
            </a:pPr>
            <a:r>
              <a:rPr b="0" i="0" lang="en" sz="600" u="none" cap="none" strike="noStrike">
                <a:solidFill>
                  <a:srgbClr val="595959"/>
                </a:solidFill>
                <a:latin typeface="Inter"/>
                <a:ea typeface="Inter"/>
                <a:cs typeface="Inter"/>
                <a:sym typeface="Inter"/>
              </a:rPr>
              <a:t>© 2024 Salt Security, Inc. All rights reserved.</a:t>
            </a:r>
            <a:endParaRPr b="0" i="0" sz="600" u="none" cap="none" strike="noStrike">
              <a:solidFill>
                <a:srgbClr val="595959"/>
              </a:solidFill>
              <a:latin typeface="Inter"/>
              <a:ea typeface="Inter"/>
              <a:cs typeface="Inter"/>
              <a:sym typeface="Inter"/>
            </a:endParaRPr>
          </a:p>
        </p:txBody>
      </p:sp>
      <p:sp>
        <p:nvSpPr>
          <p:cNvPr id="225" name="Google Shape;225;p40"/>
          <p:cNvSpPr/>
          <p:nvPr/>
        </p:nvSpPr>
        <p:spPr>
          <a:xfrm rot="5400000">
            <a:off x="509175" y="4257725"/>
            <a:ext cx="380700" cy="1427700"/>
          </a:xfrm>
          <a:prstGeom prst="round2SameRect">
            <a:avLst>
              <a:gd fmla="val 50000" name="adj1"/>
              <a:gd fmla="val 0" name="adj2"/>
            </a:avLst>
          </a:prstGeom>
          <a:solidFill>
            <a:srgbClr val="19004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6" name="Google Shape;226;p40"/>
          <p:cNvPicPr preferRelativeResize="0"/>
          <p:nvPr/>
        </p:nvPicPr>
        <p:blipFill rotWithShape="1">
          <a:blip r:embed="rId3">
            <a:alphaModFix/>
          </a:blip>
          <a:srcRect b="0" l="0" r="0" t="0"/>
          <a:stretch/>
        </p:blipFill>
        <p:spPr>
          <a:xfrm>
            <a:off x="580357" y="4888263"/>
            <a:ext cx="529535" cy="142050"/>
          </a:xfrm>
          <a:prstGeom prst="rect">
            <a:avLst/>
          </a:prstGeom>
          <a:noFill/>
          <a:ln>
            <a:noFill/>
          </a:ln>
        </p:spPr>
      </p:pic>
      <p:sp>
        <p:nvSpPr>
          <p:cNvPr id="227" name="Google Shape;227;p40"/>
          <p:cNvSpPr/>
          <p:nvPr/>
        </p:nvSpPr>
        <p:spPr>
          <a:xfrm rot="5400000">
            <a:off x="-25325" y="4802450"/>
            <a:ext cx="380100" cy="347700"/>
          </a:xfrm>
          <a:prstGeom prst="round2SameRect">
            <a:avLst>
              <a:gd fmla="val 50000" name="adj1"/>
              <a:gd fmla="val 0" name="adj2"/>
            </a:avLst>
          </a:prstGeom>
          <a:solidFill>
            <a:srgbClr val="793DD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p40"/>
          <p:cNvSpPr txBox="1"/>
          <p:nvPr/>
        </p:nvSpPr>
        <p:spPr>
          <a:xfrm>
            <a:off x="8096950" y="4805350"/>
            <a:ext cx="870900" cy="3048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600"/>
              <a:buFont typeface="Arial"/>
              <a:buNone/>
            </a:pPr>
            <a:fld id="{00000000-1234-1234-1234-123412341234}" type="slidenum">
              <a:rPr b="0" i="0" lang="en" sz="600" u="none" cap="none" strike="noStrike">
                <a:solidFill>
                  <a:srgbClr val="595959"/>
                </a:solidFill>
                <a:latin typeface="Inter SemiBold"/>
                <a:ea typeface="Inter SemiBold"/>
                <a:cs typeface="Inter SemiBold"/>
                <a:sym typeface="Inter SemiBold"/>
              </a:rPr>
              <a:t>‹#›</a:t>
            </a:fld>
            <a:endParaRPr b="0" i="0" sz="600" u="none" cap="none" strike="noStrike">
              <a:solidFill>
                <a:srgbClr val="595959"/>
              </a:solidFill>
              <a:latin typeface="Inter SemiBold"/>
              <a:ea typeface="Inter SemiBold"/>
              <a:cs typeface="Inter SemiBold"/>
              <a:sym typeface="Inter SemiBold"/>
            </a:endParaRPr>
          </a:p>
          <a:p>
            <a:pPr indent="0" lvl="0" marL="0" marR="0" rtl="0" algn="r">
              <a:lnSpc>
                <a:spcPct val="100000"/>
              </a:lnSpc>
              <a:spcBef>
                <a:spcPts val="0"/>
              </a:spcBef>
              <a:spcAft>
                <a:spcPts val="0"/>
              </a:spcAft>
              <a:buClr>
                <a:srgbClr val="000000"/>
              </a:buClr>
              <a:buSzPts val="600"/>
              <a:buFont typeface="Arial"/>
              <a:buNone/>
            </a:pPr>
            <a:r>
              <a:t/>
            </a:r>
            <a:endParaRPr b="0" i="0" sz="600" u="none" cap="none" strike="noStrike">
              <a:solidFill>
                <a:srgbClr val="595959"/>
              </a:solidFill>
              <a:latin typeface="Inter SemiBold"/>
              <a:ea typeface="Inter SemiBold"/>
              <a:cs typeface="Inter SemiBold"/>
              <a:sym typeface="Inter SemiBo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2">
  <p:cSld name="BLANK_2">
    <p:bg>
      <p:bgPr>
        <a:blipFill>
          <a:blip r:embed="rId2">
            <a:alphaModFix/>
          </a:blip>
          <a:stretch>
            <a:fillRect/>
          </a:stretch>
        </a:blipFill>
      </p:bgPr>
    </p:bg>
    <p:spTree>
      <p:nvGrpSpPr>
        <p:cNvPr id="229" name="Shape 229"/>
        <p:cNvGrpSpPr/>
        <p:nvPr/>
      </p:nvGrpSpPr>
      <p:grpSpPr>
        <a:xfrm>
          <a:off x="0" y="0"/>
          <a:ext cx="0" cy="0"/>
          <a:chOff x="0" y="0"/>
          <a:chExt cx="0" cy="0"/>
        </a:xfrm>
      </p:grpSpPr>
      <p:sp>
        <p:nvSpPr>
          <p:cNvPr id="230" name="Google Shape;230;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231" name="Google Shape;231;p41"/>
          <p:cNvSpPr txBox="1"/>
          <p:nvPr>
            <p:ph type="title"/>
          </p:nvPr>
        </p:nvSpPr>
        <p:spPr>
          <a:xfrm>
            <a:off x="671750" y="569500"/>
            <a:ext cx="7800300" cy="5727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232" name="Google Shape;232;p41"/>
          <p:cNvSpPr txBox="1"/>
          <p:nvPr>
            <p:ph idx="2" type="title"/>
          </p:nvPr>
        </p:nvSpPr>
        <p:spPr>
          <a:xfrm>
            <a:off x="671750" y="1142200"/>
            <a:ext cx="7800600" cy="3936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rgbClr val="8DFFF3"/>
              </a:buClr>
              <a:buSzPts val="1400"/>
              <a:buNone/>
              <a:defRPr sz="1400">
                <a:solidFill>
                  <a:srgbClr val="8DFFF3"/>
                </a:solidFill>
              </a:defRPr>
            </a:lvl1pPr>
            <a:lvl2pPr lvl="1" algn="ctr">
              <a:lnSpc>
                <a:spcPct val="100000"/>
              </a:lnSpc>
              <a:spcBef>
                <a:spcPts val="0"/>
              </a:spcBef>
              <a:spcAft>
                <a:spcPts val="0"/>
              </a:spcAft>
              <a:buSzPts val="1800"/>
              <a:buFont typeface="Roboto Mono"/>
              <a:buNone/>
              <a:defRPr sz="1800">
                <a:latin typeface="Roboto Mono"/>
                <a:ea typeface="Roboto Mono"/>
                <a:cs typeface="Roboto Mono"/>
                <a:sym typeface="Roboto Mono"/>
              </a:defRPr>
            </a:lvl2pPr>
            <a:lvl3pPr lvl="2" algn="ctr">
              <a:lnSpc>
                <a:spcPct val="100000"/>
              </a:lnSpc>
              <a:spcBef>
                <a:spcPts val="0"/>
              </a:spcBef>
              <a:spcAft>
                <a:spcPts val="0"/>
              </a:spcAft>
              <a:buSzPts val="1800"/>
              <a:buFont typeface="Roboto Mono"/>
              <a:buNone/>
              <a:defRPr sz="1800">
                <a:latin typeface="Roboto Mono"/>
                <a:ea typeface="Roboto Mono"/>
                <a:cs typeface="Roboto Mono"/>
                <a:sym typeface="Roboto Mono"/>
              </a:defRPr>
            </a:lvl3pPr>
            <a:lvl4pPr lvl="3" algn="ctr">
              <a:lnSpc>
                <a:spcPct val="100000"/>
              </a:lnSpc>
              <a:spcBef>
                <a:spcPts val="0"/>
              </a:spcBef>
              <a:spcAft>
                <a:spcPts val="0"/>
              </a:spcAft>
              <a:buSzPts val="1800"/>
              <a:buFont typeface="Roboto Mono"/>
              <a:buNone/>
              <a:defRPr sz="1800">
                <a:latin typeface="Roboto Mono"/>
                <a:ea typeface="Roboto Mono"/>
                <a:cs typeface="Roboto Mono"/>
                <a:sym typeface="Roboto Mono"/>
              </a:defRPr>
            </a:lvl4pPr>
            <a:lvl5pPr lvl="4" algn="ctr">
              <a:lnSpc>
                <a:spcPct val="100000"/>
              </a:lnSpc>
              <a:spcBef>
                <a:spcPts val="0"/>
              </a:spcBef>
              <a:spcAft>
                <a:spcPts val="0"/>
              </a:spcAft>
              <a:buSzPts val="1800"/>
              <a:buFont typeface="Roboto Mono"/>
              <a:buNone/>
              <a:defRPr sz="1800">
                <a:latin typeface="Roboto Mono"/>
                <a:ea typeface="Roboto Mono"/>
                <a:cs typeface="Roboto Mono"/>
                <a:sym typeface="Roboto Mono"/>
              </a:defRPr>
            </a:lvl5pPr>
            <a:lvl6pPr lvl="5" algn="ctr">
              <a:lnSpc>
                <a:spcPct val="100000"/>
              </a:lnSpc>
              <a:spcBef>
                <a:spcPts val="0"/>
              </a:spcBef>
              <a:spcAft>
                <a:spcPts val="0"/>
              </a:spcAft>
              <a:buSzPts val="1800"/>
              <a:buFont typeface="Roboto Mono"/>
              <a:buNone/>
              <a:defRPr sz="1800">
                <a:latin typeface="Roboto Mono"/>
                <a:ea typeface="Roboto Mono"/>
                <a:cs typeface="Roboto Mono"/>
                <a:sym typeface="Roboto Mono"/>
              </a:defRPr>
            </a:lvl6pPr>
            <a:lvl7pPr lvl="6" algn="ctr">
              <a:lnSpc>
                <a:spcPct val="100000"/>
              </a:lnSpc>
              <a:spcBef>
                <a:spcPts val="0"/>
              </a:spcBef>
              <a:spcAft>
                <a:spcPts val="0"/>
              </a:spcAft>
              <a:buSzPts val="1800"/>
              <a:buFont typeface="Roboto Mono"/>
              <a:buNone/>
              <a:defRPr sz="1800">
                <a:latin typeface="Roboto Mono"/>
                <a:ea typeface="Roboto Mono"/>
                <a:cs typeface="Roboto Mono"/>
                <a:sym typeface="Roboto Mono"/>
              </a:defRPr>
            </a:lvl7pPr>
            <a:lvl8pPr lvl="7" algn="ctr">
              <a:lnSpc>
                <a:spcPct val="100000"/>
              </a:lnSpc>
              <a:spcBef>
                <a:spcPts val="0"/>
              </a:spcBef>
              <a:spcAft>
                <a:spcPts val="0"/>
              </a:spcAft>
              <a:buSzPts val="1800"/>
              <a:buFont typeface="Roboto Mono"/>
              <a:buNone/>
              <a:defRPr sz="1800">
                <a:latin typeface="Roboto Mono"/>
                <a:ea typeface="Roboto Mono"/>
                <a:cs typeface="Roboto Mono"/>
                <a:sym typeface="Roboto Mono"/>
              </a:defRPr>
            </a:lvl8pPr>
            <a:lvl9pPr lvl="8" algn="ctr">
              <a:lnSpc>
                <a:spcPct val="100000"/>
              </a:lnSpc>
              <a:spcBef>
                <a:spcPts val="0"/>
              </a:spcBef>
              <a:spcAft>
                <a:spcPts val="0"/>
              </a:spcAft>
              <a:buSzPts val="1800"/>
              <a:buFont typeface="Roboto Mono"/>
              <a:buNone/>
              <a:defRPr sz="1800">
                <a:latin typeface="Roboto Mono"/>
                <a:ea typeface="Roboto Mono"/>
                <a:cs typeface="Roboto Mono"/>
                <a:sym typeface="Roboto Mono"/>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2 1">
  <p:cSld name="BLANK_2_1">
    <p:bg>
      <p:bgPr>
        <a:blipFill>
          <a:blip r:embed="rId2">
            <a:alphaModFix/>
          </a:blip>
          <a:stretch>
            <a:fillRect/>
          </a:stretch>
        </a:blipFill>
      </p:bgPr>
    </p:bg>
    <p:spTree>
      <p:nvGrpSpPr>
        <p:cNvPr id="233" name="Shape 233"/>
        <p:cNvGrpSpPr/>
        <p:nvPr/>
      </p:nvGrpSpPr>
      <p:grpSpPr>
        <a:xfrm>
          <a:off x="0" y="0"/>
          <a:ext cx="0" cy="0"/>
          <a:chOff x="0" y="0"/>
          <a:chExt cx="0" cy="0"/>
        </a:xfrm>
      </p:grpSpPr>
      <p:sp>
        <p:nvSpPr>
          <p:cNvPr id="234" name="Google Shape;234;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235" name="Google Shape;235;p42"/>
          <p:cNvSpPr txBox="1"/>
          <p:nvPr>
            <p:ph type="title"/>
          </p:nvPr>
        </p:nvSpPr>
        <p:spPr>
          <a:xfrm>
            <a:off x="671750" y="569500"/>
            <a:ext cx="7800300" cy="5727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236" name="Google Shape;236;p42"/>
          <p:cNvSpPr txBox="1"/>
          <p:nvPr>
            <p:ph idx="2" type="title"/>
          </p:nvPr>
        </p:nvSpPr>
        <p:spPr>
          <a:xfrm>
            <a:off x="671750" y="1142200"/>
            <a:ext cx="7800600" cy="3936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rgbClr val="8DFFF3"/>
              </a:buClr>
              <a:buSzPts val="1400"/>
              <a:buNone/>
              <a:defRPr sz="1400">
                <a:solidFill>
                  <a:srgbClr val="8DFFF3"/>
                </a:solidFill>
              </a:defRPr>
            </a:lvl1pPr>
            <a:lvl2pPr lvl="1" algn="ctr">
              <a:lnSpc>
                <a:spcPct val="100000"/>
              </a:lnSpc>
              <a:spcBef>
                <a:spcPts val="0"/>
              </a:spcBef>
              <a:spcAft>
                <a:spcPts val="0"/>
              </a:spcAft>
              <a:buSzPts val="1800"/>
              <a:buFont typeface="Roboto Mono"/>
              <a:buNone/>
              <a:defRPr sz="1800">
                <a:latin typeface="Roboto Mono"/>
                <a:ea typeface="Roboto Mono"/>
                <a:cs typeface="Roboto Mono"/>
                <a:sym typeface="Roboto Mono"/>
              </a:defRPr>
            </a:lvl2pPr>
            <a:lvl3pPr lvl="2" algn="ctr">
              <a:lnSpc>
                <a:spcPct val="100000"/>
              </a:lnSpc>
              <a:spcBef>
                <a:spcPts val="0"/>
              </a:spcBef>
              <a:spcAft>
                <a:spcPts val="0"/>
              </a:spcAft>
              <a:buSzPts val="1800"/>
              <a:buFont typeface="Roboto Mono"/>
              <a:buNone/>
              <a:defRPr sz="1800">
                <a:latin typeface="Roboto Mono"/>
                <a:ea typeface="Roboto Mono"/>
                <a:cs typeface="Roboto Mono"/>
                <a:sym typeface="Roboto Mono"/>
              </a:defRPr>
            </a:lvl3pPr>
            <a:lvl4pPr lvl="3" algn="ctr">
              <a:lnSpc>
                <a:spcPct val="100000"/>
              </a:lnSpc>
              <a:spcBef>
                <a:spcPts val="0"/>
              </a:spcBef>
              <a:spcAft>
                <a:spcPts val="0"/>
              </a:spcAft>
              <a:buSzPts val="1800"/>
              <a:buFont typeface="Roboto Mono"/>
              <a:buNone/>
              <a:defRPr sz="1800">
                <a:latin typeface="Roboto Mono"/>
                <a:ea typeface="Roboto Mono"/>
                <a:cs typeface="Roboto Mono"/>
                <a:sym typeface="Roboto Mono"/>
              </a:defRPr>
            </a:lvl4pPr>
            <a:lvl5pPr lvl="4" algn="ctr">
              <a:lnSpc>
                <a:spcPct val="100000"/>
              </a:lnSpc>
              <a:spcBef>
                <a:spcPts val="0"/>
              </a:spcBef>
              <a:spcAft>
                <a:spcPts val="0"/>
              </a:spcAft>
              <a:buSzPts val="1800"/>
              <a:buFont typeface="Roboto Mono"/>
              <a:buNone/>
              <a:defRPr sz="1800">
                <a:latin typeface="Roboto Mono"/>
                <a:ea typeface="Roboto Mono"/>
                <a:cs typeface="Roboto Mono"/>
                <a:sym typeface="Roboto Mono"/>
              </a:defRPr>
            </a:lvl5pPr>
            <a:lvl6pPr lvl="5" algn="ctr">
              <a:lnSpc>
                <a:spcPct val="100000"/>
              </a:lnSpc>
              <a:spcBef>
                <a:spcPts val="0"/>
              </a:spcBef>
              <a:spcAft>
                <a:spcPts val="0"/>
              </a:spcAft>
              <a:buSzPts val="1800"/>
              <a:buFont typeface="Roboto Mono"/>
              <a:buNone/>
              <a:defRPr sz="1800">
                <a:latin typeface="Roboto Mono"/>
                <a:ea typeface="Roboto Mono"/>
                <a:cs typeface="Roboto Mono"/>
                <a:sym typeface="Roboto Mono"/>
              </a:defRPr>
            </a:lvl6pPr>
            <a:lvl7pPr lvl="6" algn="ctr">
              <a:lnSpc>
                <a:spcPct val="100000"/>
              </a:lnSpc>
              <a:spcBef>
                <a:spcPts val="0"/>
              </a:spcBef>
              <a:spcAft>
                <a:spcPts val="0"/>
              </a:spcAft>
              <a:buSzPts val="1800"/>
              <a:buFont typeface="Roboto Mono"/>
              <a:buNone/>
              <a:defRPr sz="1800">
                <a:latin typeface="Roboto Mono"/>
                <a:ea typeface="Roboto Mono"/>
                <a:cs typeface="Roboto Mono"/>
                <a:sym typeface="Roboto Mono"/>
              </a:defRPr>
            </a:lvl7pPr>
            <a:lvl8pPr lvl="7" algn="ctr">
              <a:lnSpc>
                <a:spcPct val="100000"/>
              </a:lnSpc>
              <a:spcBef>
                <a:spcPts val="0"/>
              </a:spcBef>
              <a:spcAft>
                <a:spcPts val="0"/>
              </a:spcAft>
              <a:buSzPts val="1800"/>
              <a:buFont typeface="Roboto Mono"/>
              <a:buNone/>
              <a:defRPr sz="1800">
                <a:latin typeface="Roboto Mono"/>
                <a:ea typeface="Roboto Mono"/>
                <a:cs typeface="Roboto Mono"/>
                <a:sym typeface="Roboto Mono"/>
              </a:defRPr>
            </a:lvl8pPr>
            <a:lvl9pPr lvl="8" algn="ctr">
              <a:lnSpc>
                <a:spcPct val="100000"/>
              </a:lnSpc>
              <a:spcBef>
                <a:spcPts val="0"/>
              </a:spcBef>
              <a:spcAft>
                <a:spcPts val="0"/>
              </a:spcAft>
              <a:buSzPts val="1800"/>
              <a:buFont typeface="Roboto Mono"/>
              <a:buNone/>
              <a:defRPr sz="1800">
                <a:latin typeface="Roboto Mono"/>
                <a:ea typeface="Roboto Mono"/>
                <a:cs typeface="Roboto Mono"/>
                <a:sym typeface="Roboto Mono"/>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1 Column Heading +Bullets DARK">
  <p:cSld name="1_1 Column Heading +Bullets DARK">
    <p:bg>
      <p:bgPr>
        <a:solidFill>
          <a:srgbClr val="190041"/>
        </a:solidFill>
      </p:bgPr>
    </p:bg>
    <p:spTree>
      <p:nvGrpSpPr>
        <p:cNvPr id="237" name="Shape 237"/>
        <p:cNvGrpSpPr/>
        <p:nvPr/>
      </p:nvGrpSpPr>
      <p:grpSpPr>
        <a:xfrm>
          <a:off x="0" y="0"/>
          <a:ext cx="0" cy="0"/>
          <a:chOff x="0" y="0"/>
          <a:chExt cx="0" cy="0"/>
        </a:xfrm>
      </p:grpSpPr>
      <p:sp>
        <p:nvSpPr>
          <p:cNvPr id="238" name="Google Shape;238;p43"/>
          <p:cNvSpPr txBox="1"/>
          <p:nvPr>
            <p:ph type="title"/>
          </p:nvPr>
        </p:nvSpPr>
        <p:spPr>
          <a:xfrm>
            <a:off x="424019" y="502576"/>
            <a:ext cx="7886400" cy="303600"/>
          </a:xfrm>
          <a:prstGeom prst="rect">
            <a:avLst/>
          </a:prstGeom>
          <a:noFill/>
          <a:ln>
            <a:noFill/>
          </a:ln>
        </p:spPr>
        <p:txBody>
          <a:bodyPr anchorCtr="0" anchor="t" bIns="0" lIns="0" spcFirstLastPara="1" rIns="0" wrap="square" tIns="0">
            <a:spAutoFit/>
          </a:bodyPr>
          <a:lstStyle>
            <a:lvl1pPr lvl="0" algn="ctr">
              <a:lnSpc>
                <a:spcPct val="90000"/>
              </a:lnSpc>
              <a:spcBef>
                <a:spcPts val="0"/>
              </a:spcBef>
              <a:spcAft>
                <a:spcPts val="0"/>
              </a:spcAft>
              <a:buClr>
                <a:schemeClr val="lt1"/>
              </a:buClr>
              <a:buSzPts val="2200"/>
              <a:buFont typeface="Space Grotesk"/>
              <a:buNone/>
              <a:defRPr sz="2200">
                <a:solidFill>
                  <a:schemeClr val="lt1"/>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p:txBody>
      </p:sp>
      <p:sp>
        <p:nvSpPr>
          <p:cNvPr id="239" name="Google Shape;239;p43"/>
          <p:cNvSpPr txBox="1"/>
          <p:nvPr>
            <p:ph idx="1" type="body"/>
          </p:nvPr>
        </p:nvSpPr>
        <p:spPr>
          <a:xfrm>
            <a:off x="432205" y="960951"/>
            <a:ext cx="7886700" cy="1162800"/>
          </a:xfrm>
          <a:prstGeom prst="rect">
            <a:avLst/>
          </a:prstGeom>
          <a:noFill/>
          <a:ln>
            <a:noFill/>
          </a:ln>
        </p:spPr>
        <p:txBody>
          <a:bodyPr anchorCtr="0" anchor="t" bIns="0" lIns="0" spcFirstLastPara="1" rIns="0" wrap="square" tIns="0">
            <a:spAutoFit/>
          </a:bodyPr>
          <a:lstStyle>
            <a:lvl1pPr indent="-228600" lvl="0" marL="457200" algn="l">
              <a:lnSpc>
                <a:spcPct val="90000"/>
              </a:lnSpc>
              <a:spcBef>
                <a:spcPts val="700"/>
              </a:spcBef>
              <a:spcAft>
                <a:spcPts val="0"/>
              </a:spcAft>
              <a:buClr>
                <a:schemeClr val="lt1"/>
              </a:buClr>
              <a:buSzPts val="1400"/>
              <a:buNone/>
              <a:defRPr sz="1400">
                <a:solidFill>
                  <a:schemeClr val="lt1"/>
                </a:solidFill>
              </a:defRPr>
            </a:lvl1pPr>
            <a:lvl2pPr indent="-317500" lvl="1" marL="914400" algn="l">
              <a:lnSpc>
                <a:spcPct val="90000"/>
              </a:lnSpc>
              <a:spcBef>
                <a:spcPts val="400"/>
              </a:spcBef>
              <a:spcAft>
                <a:spcPts val="0"/>
              </a:spcAft>
              <a:buClr>
                <a:schemeClr val="lt1"/>
              </a:buClr>
              <a:buSzPts val="1400"/>
              <a:buFont typeface="Arial"/>
              <a:buChar char="•"/>
              <a:defRPr sz="1400">
                <a:solidFill>
                  <a:schemeClr val="lt1"/>
                </a:solidFill>
              </a:defRPr>
            </a:lvl2pPr>
            <a:lvl3pPr indent="-317500" lvl="2" marL="1371600" algn="l">
              <a:lnSpc>
                <a:spcPct val="90000"/>
              </a:lnSpc>
              <a:spcBef>
                <a:spcPts val="400"/>
              </a:spcBef>
              <a:spcAft>
                <a:spcPts val="0"/>
              </a:spcAft>
              <a:buClr>
                <a:schemeClr val="lt1"/>
              </a:buClr>
              <a:buSzPts val="1400"/>
              <a:buFont typeface="Arial"/>
              <a:buChar char="•"/>
              <a:defRPr sz="1400">
                <a:solidFill>
                  <a:schemeClr val="lt1"/>
                </a:solidFill>
              </a:defRPr>
            </a:lvl3pPr>
            <a:lvl4pPr indent="-317500" lvl="3" marL="1828800" algn="l">
              <a:lnSpc>
                <a:spcPct val="90000"/>
              </a:lnSpc>
              <a:spcBef>
                <a:spcPts val="400"/>
              </a:spcBef>
              <a:spcAft>
                <a:spcPts val="0"/>
              </a:spcAft>
              <a:buClr>
                <a:schemeClr val="lt1"/>
              </a:buClr>
              <a:buSzPts val="1400"/>
              <a:buFont typeface="Arial"/>
              <a:buChar char="•"/>
              <a:defRPr sz="1400">
                <a:solidFill>
                  <a:schemeClr val="lt1"/>
                </a:solidFill>
              </a:defRPr>
            </a:lvl4pPr>
            <a:lvl5pPr indent="-317500" lvl="4" marL="2286000" algn="l">
              <a:lnSpc>
                <a:spcPct val="90000"/>
              </a:lnSpc>
              <a:spcBef>
                <a:spcPts val="400"/>
              </a:spcBef>
              <a:spcAft>
                <a:spcPts val="0"/>
              </a:spcAft>
              <a:buClr>
                <a:schemeClr val="lt1"/>
              </a:buClr>
              <a:buSzPts val="1400"/>
              <a:buFont typeface="Arial"/>
              <a:buChar char="•"/>
              <a:defRPr sz="1400">
                <a:solidFill>
                  <a:schemeClr val="lt1"/>
                </a:solidFill>
              </a:defRPr>
            </a:lvl5pPr>
            <a:lvl6pPr indent="-279400" lvl="5" marL="2743200" algn="l">
              <a:lnSpc>
                <a:spcPct val="90000"/>
              </a:lnSpc>
              <a:spcBef>
                <a:spcPts val="400"/>
              </a:spcBef>
              <a:spcAft>
                <a:spcPts val="0"/>
              </a:spcAft>
              <a:buClr>
                <a:schemeClr val="dk1"/>
              </a:buClr>
              <a:buSzPts val="800"/>
              <a:buChar char="•"/>
              <a:defRPr/>
            </a:lvl6pPr>
            <a:lvl7pPr indent="-279400" lvl="6" marL="3200400" algn="l">
              <a:lnSpc>
                <a:spcPct val="90000"/>
              </a:lnSpc>
              <a:spcBef>
                <a:spcPts val="400"/>
              </a:spcBef>
              <a:spcAft>
                <a:spcPts val="0"/>
              </a:spcAft>
              <a:buClr>
                <a:schemeClr val="dk1"/>
              </a:buClr>
              <a:buSzPts val="800"/>
              <a:buChar char="•"/>
              <a:defRPr/>
            </a:lvl7pPr>
            <a:lvl8pPr indent="-279400" lvl="7" marL="3657600" algn="l">
              <a:lnSpc>
                <a:spcPct val="90000"/>
              </a:lnSpc>
              <a:spcBef>
                <a:spcPts val="400"/>
              </a:spcBef>
              <a:spcAft>
                <a:spcPts val="0"/>
              </a:spcAft>
              <a:buClr>
                <a:schemeClr val="dk1"/>
              </a:buClr>
              <a:buSzPts val="800"/>
              <a:buChar char="•"/>
              <a:defRPr/>
            </a:lvl8pPr>
            <a:lvl9pPr indent="-279400" lvl="8" marL="4114800" algn="l">
              <a:lnSpc>
                <a:spcPct val="90000"/>
              </a:lnSpc>
              <a:spcBef>
                <a:spcPts val="400"/>
              </a:spcBef>
              <a:spcAft>
                <a:spcPts val="0"/>
              </a:spcAft>
              <a:buClr>
                <a:schemeClr val="dk1"/>
              </a:buClr>
              <a:buSzPts val="800"/>
              <a:buChar char="•"/>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2">
  <p:cSld name="TITLE_14">
    <p:spTree>
      <p:nvGrpSpPr>
        <p:cNvPr id="240" name="Shape 240"/>
        <p:cNvGrpSpPr/>
        <p:nvPr/>
      </p:nvGrpSpPr>
      <p:grpSpPr>
        <a:xfrm>
          <a:off x="0" y="0"/>
          <a:ext cx="0" cy="0"/>
          <a:chOff x="0" y="0"/>
          <a:chExt cx="0" cy="0"/>
        </a:xfrm>
      </p:grpSpPr>
      <p:sp>
        <p:nvSpPr>
          <p:cNvPr id="241" name="Google Shape;241;p44"/>
          <p:cNvSpPr txBox="1"/>
          <p:nvPr>
            <p:ph type="ctrTitle"/>
          </p:nvPr>
        </p:nvSpPr>
        <p:spPr>
          <a:xfrm>
            <a:off x="311708" y="744575"/>
            <a:ext cx="8520600" cy="2052600"/>
          </a:xfrm>
          <a:prstGeom prst="rect">
            <a:avLst/>
          </a:prstGeom>
          <a:noFill/>
          <a:ln>
            <a:noFill/>
          </a:ln>
        </p:spPr>
        <p:txBody>
          <a:bodyPr anchorCtr="0" anchor="b" bIns="20775" lIns="41575" spcFirstLastPara="1" rIns="41575" wrap="square" tIns="20775">
            <a:normAutofit/>
          </a:bodyPr>
          <a:lstStyle>
            <a:lvl1pPr lvl="0" algn="ctr">
              <a:lnSpc>
                <a:spcPct val="9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242" name="Google Shape;242;p44"/>
          <p:cNvSpPr txBox="1"/>
          <p:nvPr>
            <p:ph idx="1" type="subTitle"/>
          </p:nvPr>
        </p:nvSpPr>
        <p:spPr>
          <a:xfrm>
            <a:off x="311700" y="2834125"/>
            <a:ext cx="8520600" cy="792600"/>
          </a:xfrm>
          <a:prstGeom prst="rect">
            <a:avLst/>
          </a:prstGeom>
          <a:noFill/>
          <a:ln>
            <a:noFill/>
          </a:ln>
        </p:spPr>
        <p:txBody>
          <a:bodyPr anchorCtr="0" anchor="t" bIns="20775" lIns="41575" spcFirstLastPara="1" rIns="41575" wrap="square" tIns="20775">
            <a:normAutofit/>
          </a:bodyPr>
          <a:lstStyle>
            <a:lvl1pPr lvl="0" algn="ctr">
              <a:lnSpc>
                <a:spcPct val="100000"/>
              </a:lnSpc>
              <a:spcBef>
                <a:spcPts val="700"/>
              </a:spcBef>
              <a:spcAft>
                <a:spcPts val="0"/>
              </a:spcAft>
              <a:buSzPts val="2800"/>
              <a:buNone/>
              <a:defRPr sz="2800"/>
            </a:lvl1pPr>
            <a:lvl2pPr lvl="1" algn="ctr">
              <a:lnSpc>
                <a:spcPct val="100000"/>
              </a:lnSpc>
              <a:spcBef>
                <a:spcPts val="400"/>
              </a:spcBef>
              <a:spcAft>
                <a:spcPts val="0"/>
              </a:spcAft>
              <a:buSzPts val="2800"/>
              <a:buNone/>
              <a:defRPr sz="2800"/>
            </a:lvl2pPr>
            <a:lvl3pPr lvl="2" algn="ctr">
              <a:lnSpc>
                <a:spcPct val="100000"/>
              </a:lnSpc>
              <a:spcBef>
                <a:spcPts val="40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p:txBody>
      </p:sp>
      <p:sp>
        <p:nvSpPr>
          <p:cNvPr id="243" name="Google Shape;243;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urple Background 1 1">
  <p:cSld name="Purple Background_1">
    <p:spTree>
      <p:nvGrpSpPr>
        <p:cNvPr id="244" name="Shape 244"/>
        <p:cNvGrpSpPr/>
        <p:nvPr/>
      </p:nvGrpSpPr>
      <p:grpSpPr>
        <a:xfrm>
          <a:off x="0" y="0"/>
          <a:ext cx="0" cy="0"/>
          <a:chOff x="0" y="0"/>
          <a:chExt cx="0" cy="0"/>
        </a:xfrm>
      </p:grpSpPr>
      <p:pic>
        <p:nvPicPr>
          <p:cNvPr id="245" name="Google Shape;245;p45"/>
          <p:cNvPicPr preferRelativeResize="0"/>
          <p:nvPr/>
        </p:nvPicPr>
        <p:blipFill rotWithShape="1">
          <a:blip r:embed="rId2">
            <a:alphaModFix/>
          </a:blip>
          <a:srcRect b="0" l="0" r="0" t="0"/>
          <a:stretch/>
        </p:blipFill>
        <p:spPr>
          <a:xfrm>
            <a:off x="-14325" y="-28800"/>
            <a:ext cx="9158324" cy="5172301"/>
          </a:xfrm>
          <a:prstGeom prst="rect">
            <a:avLst/>
          </a:prstGeom>
          <a:noFill/>
          <a:ln>
            <a:noFill/>
          </a:ln>
        </p:spPr>
      </p:pic>
      <p:sp>
        <p:nvSpPr>
          <p:cNvPr id="246" name="Google Shape;246;p45"/>
          <p:cNvSpPr txBox="1"/>
          <p:nvPr>
            <p:ph type="title"/>
          </p:nvPr>
        </p:nvSpPr>
        <p:spPr>
          <a:xfrm>
            <a:off x="354682" y="215061"/>
            <a:ext cx="8520600" cy="572700"/>
          </a:xfrm>
          <a:prstGeom prst="rect">
            <a:avLst/>
          </a:prstGeom>
          <a:noFill/>
          <a:ln>
            <a:noFill/>
          </a:ln>
        </p:spPr>
        <p:txBody>
          <a:bodyPr anchorCtr="0" anchor="t" bIns="41575" lIns="41575" spcFirstLastPara="1" rIns="41575" wrap="square" tIns="41575">
            <a:normAutofit/>
          </a:bodyPr>
          <a:lstStyle>
            <a:lvl1pPr lvl="0" algn="ctr">
              <a:lnSpc>
                <a:spcPct val="90000"/>
              </a:lnSpc>
              <a:spcBef>
                <a:spcPts val="0"/>
              </a:spcBef>
              <a:spcAft>
                <a:spcPts val="0"/>
              </a:spcAft>
              <a:buClr>
                <a:schemeClr val="lt1"/>
              </a:buClr>
              <a:buSzPts val="900"/>
              <a:buFont typeface="Space Grotesk"/>
              <a:buNone/>
              <a:defRPr sz="2000">
                <a:solidFill>
                  <a:schemeClr val="lt1"/>
                </a:solidFill>
                <a:latin typeface="Space Grotesk"/>
                <a:ea typeface="Space Grotesk"/>
                <a:cs typeface="Space Grotesk"/>
                <a:sym typeface="Space Grotesk"/>
              </a:defRPr>
            </a:lvl1pPr>
            <a:lvl2pPr lvl="1" algn="l">
              <a:lnSpc>
                <a:spcPct val="100000"/>
              </a:lnSpc>
              <a:spcBef>
                <a:spcPts val="0"/>
              </a:spcBef>
              <a:spcAft>
                <a:spcPts val="0"/>
              </a:spcAft>
              <a:buClr>
                <a:schemeClr val="lt1"/>
              </a:buClr>
              <a:buSzPts val="1000"/>
              <a:buFont typeface="Space Grotesk"/>
              <a:buNone/>
              <a:defRPr sz="2300">
                <a:solidFill>
                  <a:schemeClr val="lt1"/>
                </a:solidFill>
                <a:latin typeface="Space Grotesk"/>
                <a:ea typeface="Space Grotesk"/>
                <a:cs typeface="Space Grotesk"/>
                <a:sym typeface="Space Grotesk"/>
              </a:defRPr>
            </a:lvl2pPr>
            <a:lvl3pPr lvl="2" algn="l">
              <a:lnSpc>
                <a:spcPct val="100000"/>
              </a:lnSpc>
              <a:spcBef>
                <a:spcPts val="0"/>
              </a:spcBef>
              <a:spcAft>
                <a:spcPts val="0"/>
              </a:spcAft>
              <a:buClr>
                <a:schemeClr val="lt1"/>
              </a:buClr>
              <a:buSzPts val="1000"/>
              <a:buFont typeface="Space Grotesk"/>
              <a:buNone/>
              <a:defRPr sz="2300">
                <a:solidFill>
                  <a:schemeClr val="lt1"/>
                </a:solidFill>
                <a:latin typeface="Space Grotesk"/>
                <a:ea typeface="Space Grotesk"/>
                <a:cs typeface="Space Grotesk"/>
                <a:sym typeface="Space Grotesk"/>
              </a:defRPr>
            </a:lvl3pPr>
            <a:lvl4pPr lvl="3" algn="l">
              <a:lnSpc>
                <a:spcPct val="100000"/>
              </a:lnSpc>
              <a:spcBef>
                <a:spcPts val="0"/>
              </a:spcBef>
              <a:spcAft>
                <a:spcPts val="0"/>
              </a:spcAft>
              <a:buClr>
                <a:schemeClr val="lt1"/>
              </a:buClr>
              <a:buSzPts val="1000"/>
              <a:buFont typeface="Space Grotesk"/>
              <a:buNone/>
              <a:defRPr sz="2300">
                <a:solidFill>
                  <a:schemeClr val="lt1"/>
                </a:solidFill>
                <a:latin typeface="Space Grotesk"/>
                <a:ea typeface="Space Grotesk"/>
                <a:cs typeface="Space Grotesk"/>
                <a:sym typeface="Space Grotesk"/>
              </a:defRPr>
            </a:lvl4pPr>
            <a:lvl5pPr lvl="4" algn="l">
              <a:lnSpc>
                <a:spcPct val="100000"/>
              </a:lnSpc>
              <a:spcBef>
                <a:spcPts val="0"/>
              </a:spcBef>
              <a:spcAft>
                <a:spcPts val="0"/>
              </a:spcAft>
              <a:buClr>
                <a:schemeClr val="lt1"/>
              </a:buClr>
              <a:buSzPts val="1000"/>
              <a:buFont typeface="Space Grotesk"/>
              <a:buNone/>
              <a:defRPr sz="2300">
                <a:solidFill>
                  <a:schemeClr val="lt1"/>
                </a:solidFill>
                <a:latin typeface="Space Grotesk"/>
                <a:ea typeface="Space Grotesk"/>
                <a:cs typeface="Space Grotesk"/>
                <a:sym typeface="Space Grotesk"/>
              </a:defRPr>
            </a:lvl5pPr>
            <a:lvl6pPr lvl="5" algn="l">
              <a:lnSpc>
                <a:spcPct val="100000"/>
              </a:lnSpc>
              <a:spcBef>
                <a:spcPts val="0"/>
              </a:spcBef>
              <a:spcAft>
                <a:spcPts val="0"/>
              </a:spcAft>
              <a:buClr>
                <a:schemeClr val="lt1"/>
              </a:buClr>
              <a:buSzPts val="1000"/>
              <a:buFont typeface="Space Grotesk"/>
              <a:buNone/>
              <a:defRPr sz="2300">
                <a:solidFill>
                  <a:schemeClr val="lt1"/>
                </a:solidFill>
                <a:latin typeface="Space Grotesk"/>
                <a:ea typeface="Space Grotesk"/>
                <a:cs typeface="Space Grotesk"/>
                <a:sym typeface="Space Grotesk"/>
              </a:defRPr>
            </a:lvl6pPr>
            <a:lvl7pPr lvl="6" algn="l">
              <a:lnSpc>
                <a:spcPct val="100000"/>
              </a:lnSpc>
              <a:spcBef>
                <a:spcPts val="0"/>
              </a:spcBef>
              <a:spcAft>
                <a:spcPts val="0"/>
              </a:spcAft>
              <a:buClr>
                <a:schemeClr val="lt1"/>
              </a:buClr>
              <a:buSzPts val="1000"/>
              <a:buFont typeface="Space Grotesk"/>
              <a:buNone/>
              <a:defRPr sz="2300">
                <a:solidFill>
                  <a:schemeClr val="lt1"/>
                </a:solidFill>
                <a:latin typeface="Space Grotesk"/>
                <a:ea typeface="Space Grotesk"/>
                <a:cs typeface="Space Grotesk"/>
                <a:sym typeface="Space Grotesk"/>
              </a:defRPr>
            </a:lvl7pPr>
            <a:lvl8pPr lvl="7" algn="l">
              <a:lnSpc>
                <a:spcPct val="100000"/>
              </a:lnSpc>
              <a:spcBef>
                <a:spcPts val="0"/>
              </a:spcBef>
              <a:spcAft>
                <a:spcPts val="0"/>
              </a:spcAft>
              <a:buClr>
                <a:schemeClr val="lt1"/>
              </a:buClr>
              <a:buSzPts val="1000"/>
              <a:buFont typeface="Space Grotesk"/>
              <a:buNone/>
              <a:defRPr sz="2300">
                <a:solidFill>
                  <a:schemeClr val="lt1"/>
                </a:solidFill>
                <a:latin typeface="Space Grotesk"/>
                <a:ea typeface="Space Grotesk"/>
                <a:cs typeface="Space Grotesk"/>
                <a:sym typeface="Space Grotesk"/>
              </a:defRPr>
            </a:lvl8pPr>
            <a:lvl9pPr lvl="8" algn="l">
              <a:lnSpc>
                <a:spcPct val="100000"/>
              </a:lnSpc>
              <a:spcBef>
                <a:spcPts val="0"/>
              </a:spcBef>
              <a:spcAft>
                <a:spcPts val="0"/>
              </a:spcAft>
              <a:buClr>
                <a:schemeClr val="lt1"/>
              </a:buClr>
              <a:buSzPts val="1000"/>
              <a:buFont typeface="Space Grotesk"/>
              <a:buNone/>
              <a:defRPr sz="2300">
                <a:solidFill>
                  <a:schemeClr val="lt1"/>
                </a:solidFill>
                <a:latin typeface="Space Grotesk"/>
                <a:ea typeface="Space Grotesk"/>
                <a:cs typeface="Space Grotesk"/>
                <a:sym typeface="Space Grotesk"/>
              </a:defRPr>
            </a:lvl9pPr>
          </a:lstStyle>
          <a:p/>
        </p:txBody>
      </p:sp>
      <p:sp>
        <p:nvSpPr>
          <p:cNvPr id="247" name="Google Shape;247;p45"/>
          <p:cNvSpPr/>
          <p:nvPr/>
        </p:nvSpPr>
        <p:spPr>
          <a:xfrm rot="5400000">
            <a:off x="-19137" y="183099"/>
            <a:ext cx="357300" cy="347700"/>
          </a:xfrm>
          <a:prstGeom prst="round2SameRect">
            <a:avLst>
              <a:gd fmla="val 50000" name="adj1"/>
              <a:gd fmla="val 0" name="adj2"/>
            </a:avLst>
          </a:prstGeom>
          <a:solidFill>
            <a:srgbClr val="46E4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45"/>
          <p:cNvSpPr/>
          <p:nvPr/>
        </p:nvSpPr>
        <p:spPr>
          <a:xfrm>
            <a:off x="822225" y="4786250"/>
            <a:ext cx="8321700" cy="365100"/>
          </a:xfrm>
          <a:prstGeom prst="rect">
            <a:avLst/>
          </a:prstGeom>
          <a:solidFill>
            <a:srgbClr val="DFE2E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45"/>
          <p:cNvSpPr txBox="1"/>
          <p:nvPr/>
        </p:nvSpPr>
        <p:spPr>
          <a:xfrm>
            <a:off x="2614650" y="4805350"/>
            <a:ext cx="3914700" cy="304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rial"/>
              <a:buNone/>
            </a:pPr>
            <a:r>
              <a:rPr b="0" i="0" lang="en" sz="600" u="none" cap="none" strike="noStrike">
                <a:solidFill>
                  <a:srgbClr val="595959"/>
                </a:solidFill>
                <a:latin typeface="Inter"/>
                <a:ea typeface="Inter"/>
                <a:cs typeface="Inter"/>
                <a:sym typeface="Inter"/>
              </a:rPr>
              <a:t>© 2025 Salt Security, Inc. All rights reserved.</a:t>
            </a:r>
            <a:endParaRPr b="0" i="0" sz="600" u="none" cap="none" strike="noStrike">
              <a:solidFill>
                <a:srgbClr val="595959"/>
              </a:solidFill>
              <a:latin typeface="Inter"/>
              <a:ea typeface="Inter"/>
              <a:cs typeface="Inter"/>
              <a:sym typeface="Inter"/>
            </a:endParaRPr>
          </a:p>
        </p:txBody>
      </p:sp>
      <p:sp>
        <p:nvSpPr>
          <p:cNvPr id="250" name="Google Shape;250;p45"/>
          <p:cNvSpPr/>
          <p:nvPr/>
        </p:nvSpPr>
        <p:spPr>
          <a:xfrm rot="5400000">
            <a:off x="509175" y="4257725"/>
            <a:ext cx="380700" cy="1427700"/>
          </a:xfrm>
          <a:prstGeom prst="round2SameRect">
            <a:avLst>
              <a:gd fmla="val 50000" name="adj1"/>
              <a:gd fmla="val 0" name="adj2"/>
            </a:avLst>
          </a:prstGeom>
          <a:solidFill>
            <a:srgbClr val="19004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45"/>
          <p:cNvSpPr txBox="1"/>
          <p:nvPr/>
        </p:nvSpPr>
        <p:spPr>
          <a:xfrm>
            <a:off x="8096950" y="4805350"/>
            <a:ext cx="870900" cy="3048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600"/>
              <a:buFont typeface="Arial"/>
              <a:buNone/>
            </a:pPr>
            <a:fld id="{00000000-1234-1234-1234-123412341234}" type="slidenum">
              <a:rPr b="0" i="0" lang="en" sz="600" u="none" cap="none" strike="noStrike">
                <a:solidFill>
                  <a:srgbClr val="595959"/>
                </a:solidFill>
                <a:latin typeface="Inter SemiBold"/>
                <a:ea typeface="Inter SemiBold"/>
                <a:cs typeface="Inter SemiBold"/>
                <a:sym typeface="Inter SemiBold"/>
              </a:rPr>
              <a:t>‹#›</a:t>
            </a:fld>
            <a:endParaRPr b="0" i="0" sz="600" u="none" cap="none" strike="noStrike">
              <a:solidFill>
                <a:srgbClr val="595959"/>
              </a:solidFill>
              <a:latin typeface="Inter SemiBold"/>
              <a:ea typeface="Inter SemiBold"/>
              <a:cs typeface="Inter SemiBold"/>
              <a:sym typeface="Inter SemiBold"/>
            </a:endParaRPr>
          </a:p>
          <a:p>
            <a:pPr indent="0" lvl="0" marL="0" marR="0" rtl="0" algn="r">
              <a:lnSpc>
                <a:spcPct val="100000"/>
              </a:lnSpc>
              <a:spcBef>
                <a:spcPts val="0"/>
              </a:spcBef>
              <a:spcAft>
                <a:spcPts val="0"/>
              </a:spcAft>
              <a:buClr>
                <a:srgbClr val="000000"/>
              </a:buClr>
              <a:buSzPts val="600"/>
              <a:buFont typeface="Arial"/>
              <a:buNone/>
            </a:pPr>
            <a:r>
              <a:t/>
            </a:r>
            <a:endParaRPr b="0" i="0" sz="600" u="none" cap="none" strike="noStrike">
              <a:solidFill>
                <a:srgbClr val="595959"/>
              </a:solidFill>
              <a:latin typeface="Inter SemiBold"/>
              <a:ea typeface="Inter SemiBold"/>
              <a:cs typeface="Inter SemiBold"/>
              <a:sym typeface="Inter SemiBold"/>
            </a:endParaRPr>
          </a:p>
        </p:txBody>
      </p:sp>
      <p:pic>
        <p:nvPicPr>
          <p:cNvPr id="252" name="Google Shape;252;p45"/>
          <p:cNvPicPr preferRelativeResize="0"/>
          <p:nvPr/>
        </p:nvPicPr>
        <p:blipFill rotWithShape="1">
          <a:blip r:embed="rId3">
            <a:alphaModFix/>
          </a:blip>
          <a:srcRect b="0" l="0" r="0" t="0"/>
          <a:stretch/>
        </p:blipFill>
        <p:spPr>
          <a:xfrm>
            <a:off x="580357" y="4888263"/>
            <a:ext cx="529535" cy="142050"/>
          </a:xfrm>
          <a:prstGeom prst="rect">
            <a:avLst/>
          </a:prstGeom>
          <a:noFill/>
          <a:ln>
            <a:noFill/>
          </a:ln>
        </p:spPr>
      </p:pic>
      <p:sp>
        <p:nvSpPr>
          <p:cNvPr id="253" name="Google Shape;253;p45"/>
          <p:cNvSpPr/>
          <p:nvPr/>
        </p:nvSpPr>
        <p:spPr>
          <a:xfrm rot="5400000">
            <a:off x="-19125" y="4791050"/>
            <a:ext cx="357300" cy="347700"/>
          </a:xfrm>
          <a:prstGeom prst="round2SameRect">
            <a:avLst>
              <a:gd fmla="val 50000" name="adj1"/>
              <a:gd fmla="val 0" name="adj2"/>
            </a:avLst>
          </a:prstGeom>
          <a:solidFill>
            <a:srgbClr val="793DD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15">
  <p:cSld name="TITLE_15">
    <p:spTree>
      <p:nvGrpSpPr>
        <p:cNvPr id="254" name="Shape 254"/>
        <p:cNvGrpSpPr/>
        <p:nvPr/>
      </p:nvGrpSpPr>
      <p:grpSpPr>
        <a:xfrm>
          <a:off x="0" y="0"/>
          <a:ext cx="0" cy="0"/>
          <a:chOff x="0" y="0"/>
          <a:chExt cx="0" cy="0"/>
        </a:xfrm>
      </p:grpSpPr>
      <p:sp>
        <p:nvSpPr>
          <p:cNvPr id="255" name="Google Shape;255;p46"/>
          <p:cNvSpPr txBox="1"/>
          <p:nvPr>
            <p:ph type="ctrTitle"/>
          </p:nvPr>
        </p:nvSpPr>
        <p:spPr>
          <a:xfrm>
            <a:off x="311708" y="744575"/>
            <a:ext cx="8520600" cy="20526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256" name="Google Shape;256;p46"/>
          <p:cNvSpPr txBox="1"/>
          <p:nvPr>
            <p:ph idx="1" type="subTitle"/>
          </p:nvPr>
        </p:nvSpPr>
        <p:spPr>
          <a:xfrm>
            <a:off x="311700" y="2834125"/>
            <a:ext cx="8520600" cy="792600"/>
          </a:xfrm>
          <a:prstGeom prst="rect">
            <a:avLst/>
          </a:prstGeom>
          <a:noFill/>
          <a:ln>
            <a:noFill/>
          </a:ln>
        </p:spPr>
        <p:txBody>
          <a:bodyPr anchorCtr="0" anchor="t" bIns="34275" lIns="68575" spcFirstLastPara="1" rIns="68575" wrap="square" tIns="34275">
            <a:normAutofit/>
          </a:bodyPr>
          <a:lstStyle>
            <a:lvl1pPr lvl="0" algn="ctr">
              <a:lnSpc>
                <a:spcPct val="100000"/>
              </a:lnSpc>
              <a:spcBef>
                <a:spcPts val="800"/>
              </a:spcBef>
              <a:spcAft>
                <a:spcPts val="0"/>
              </a:spcAft>
              <a:buSzPts val="2800"/>
              <a:buNone/>
              <a:defRPr sz="2800"/>
            </a:lvl1pPr>
            <a:lvl2pPr lvl="1" algn="ctr">
              <a:lnSpc>
                <a:spcPct val="100000"/>
              </a:lnSpc>
              <a:spcBef>
                <a:spcPts val="400"/>
              </a:spcBef>
              <a:spcAft>
                <a:spcPts val="0"/>
              </a:spcAft>
              <a:buSzPts val="2800"/>
              <a:buNone/>
              <a:defRPr sz="2800"/>
            </a:lvl2pPr>
            <a:lvl3pPr lvl="2" algn="ctr">
              <a:lnSpc>
                <a:spcPct val="100000"/>
              </a:lnSpc>
              <a:spcBef>
                <a:spcPts val="40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p:txBody>
      </p:sp>
      <p:sp>
        <p:nvSpPr>
          <p:cNvPr id="257" name="Google Shape;257;p46"/>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with Bullet white ">
  <p:cSld name="Title with Bullet white ">
    <p:spTree>
      <p:nvGrpSpPr>
        <p:cNvPr id="29" name="Shape 29"/>
        <p:cNvGrpSpPr/>
        <p:nvPr/>
      </p:nvGrpSpPr>
      <p:grpSpPr>
        <a:xfrm>
          <a:off x="0" y="0"/>
          <a:ext cx="0" cy="0"/>
          <a:chOff x="0" y="0"/>
          <a:chExt cx="0" cy="0"/>
        </a:xfrm>
      </p:grpSpPr>
      <p:cxnSp>
        <p:nvCxnSpPr>
          <p:cNvPr id="30" name="Google Shape;30;p23"/>
          <p:cNvCxnSpPr/>
          <p:nvPr/>
        </p:nvCxnSpPr>
        <p:spPr>
          <a:xfrm>
            <a:off x="386953" y="4699502"/>
            <a:ext cx="8370094" cy="0"/>
          </a:xfrm>
          <a:prstGeom prst="straightConnector1">
            <a:avLst/>
          </a:prstGeom>
          <a:noFill/>
          <a:ln cap="flat" cmpd="sng" w="9525">
            <a:solidFill>
              <a:schemeClr val="accent5"/>
            </a:solidFill>
            <a:prstDash val="solid"/>
            <a:miter lim="800000"/>
            <a:headEnd len="sm" w="sm" type="none"/>
            <a:tailEnd len="sm" w="sm" type="none"/>
          </a:ln>
        </p:spPr>
      </p:cxnSp>
      <p:sp>
        <p:nvSpPr>
          <p:cNvPr id="31" name="Google Shape;31;p23"/>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32" name="Google Shape;32;p23"/>
          <p:cNvSpPr txBox="1"/>
          <p:nvPr>
            <p:ph type="ctrTitle"/>
          </p:nvPr>
        </p:nvSpPr>
        <p:spPr>
          <a:xfrm>
            <a:off x="386954" y="311468"/>
            <a:ext cx="5648087" cy="1114581"/>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3600"/>
              <a:buFont typeface="Inter SemiBold"/>
              <a:buNone/>
              <a:defRPr sz="36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3" name="Google Shape;33;p23"/>
          <p:cNvSpPr txBox="1"/>
          <p:nvPr>
            <p:ph idx="1" type="body"/>
          </p:nvPr>
        </p:nvSpPr>
        <p:spPr>
          <a:xfrm>
            <a:off x="386953" y="1743488"/>
            <a:ext cx="8370094" cy="2552611"/>
          </a:xfrm>
          <a:prstGeom prst="rect">
            <a:avLst/>
          </a:prstGeom>
          <a:noFill/>
          <a:ln>
            <a:noFill/>
          </a:ln>
        </p:spPr>
        <p:txBody>
          <a:bodyPr anchorCtr="0" anchor="t" bIns="0" lIns="0" spcFirstLastPara="1" rIns="0" wrap="square" tIns="0">
            <a:normAutofit/>
          </a:bodyPr>
          <a:lstStyle>
            <a:lvl1pPr indent="-298450" lvl="0" marL="457200" algn="l">
              <a:lnSpc>
                <a:spcPct val="100000"/>
              </a:lnSpc>
              <a:spcBef>
                <a:spcPts val="400"/>
              </a:spcBef>
              <a:spcAft>
                <a:spcPts val="0"/>
              </a:spcAft>
              <a:buClr>
                <a:schemeClr val="accent5"/>
              </a:buClr>
              <a:buSzPts val="1100"/>
              <a:buFont typeface="Arial"/>
              <a:buChar char="•"/>
              <a:defRPr sz="1100">
                <a:solidFill>
                  <a:schemeClr val="accent5"/>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grpSp>
        <p:nvGrpSpPr>
          <p:cNvPr id="34" name="Google Shape;34;p23"/>
          <p:cNvGrpSpPr/>
          <p:nvPr/>
        </p:nvGrpSpPr>
        <p:grpSpPr>
          <a:xfrm>
            <a:off x="7851825" y="357166"/>
            <a:ext cx="905220" cy="244652"/>
            <a:chOff x="515940" y="476251"/>
            <a:chExt cx="1208571" cy="324000"/>
          </a:xfrm>
        </p:grpSpPr>
        <p:pic>
          <p:nvPicPr>
            <p:cNvPr id="35" name="Google Shape;35;p23"/>
            <p:cNvPicPr preferRelativeResize="0"/>
            <p:nvPr/>
          </p:nvPicPr>
          <p:blipFill rotWithShape="1">
            <a:blip r:embed="rId2">
              <a:alphaModFix/>
            </a:blip>
            <a:srcRect b="0" l="0" r="0" t="0"/>
            <a:stretch/>
          </p:blipFill>
          <p:spPr>
            <a:xfrm>
              <a:off x="515940" y="476251"/>
              <a:ext cx="1208571" cy="324000"/>
            </a:xfrm>
            <a:prstGeom prst="rect">
              <a:avLst/>
            </a:prstGeom>
            <a:noFill/>
            <a:ln>
              <a:noFill/>
            </a:ln>
          </p:spPr>
        </p:pic>
        <p:pic>
          <p:nvPicPr>
            <p:cNvPr id="36" name="Google Shape;36;p23"/>
            <p:cNvPicPr preferRelativeResize="0"/>
            <p:nvPr/>
          </p:nvPicPr>
          <p:blipFill rotWithShape="1">
            <a:blip r:embed="rId3">
              <a:alphaModFix/>
            </a:blip>
            <a:srcRect b="0" l="31992" r="0" t="0"/>
            <a:stretch/>
          </p:blipFill>
          <p:spPr>
            <a:xfrm>
              <a:off x="902589" y="476251"/>
              <a:ext cx="821922" cy="324000"/>
            </a:xfrm>
            <a:prstGeom prst="rect">
              <a:avLst/>
            </a:prstGeom>
            <a:noFill/>
            <a:ln>
              <a:noFill/>
            </a:ln>
          </p:spPr>
        </p:pic>
      </p:grpSp>
      <p:sp>
        <p:nvSpPr>
          <p:cNvPr id="37" name="Google Shape;37;p23"/>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Inter"/>
                <a:ea typeface="Inter"/>
                <a:cs typeface="Inter"/>
                <a:sym typeface="Inter"/>
              </a:rPr>
              <a:t>SALT.SECURITY</a:t>
            </a:r>
            <a:endParaRPr b="0" i="0" sz="800" u="none" cap="none" strike="noStrike">
              <a:solidFill>
                <a:schemeClr val="accent5"/>
              </a:solidFill>
              <a:latin typeface="Inter"/>
              <a:ea typeface="Inter"/>
              <a:cs typeface="Inter"/>
              <a:sym typeface="Inte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Graph dark">
  <p:cSld name="Title + Graph dark">
    <p:bg>
      <p:bgPr>
        <a:solidFill>
          <a:schemeClr val="dk1"/>
        </a:solidFill>
      </p:bgPr>
    </p:bg>
    <p:spTree>
      <p:nvGrpSpPr>
        <p:cNvPr id="38" name="Shape 38"/>
        <p:cNvGrpSpPr/>
        <p:nvPr/>
      </p:nvGrpSpPr>
      <p:grpSpPr>
        <a:xfrm>
          <a:off x="0" y="0"/>
          <a:ext cx="0" cy="0"/>
          <a:chOff x="0" y="0"/>
          <a:chExt cx="0" cy="0"/>
        </a:xfrm>
      </p:grpSpPr>
      <p:pic>
        <p:nvPicPr>
          <p:cNvPr descr="Изображение выглядит как Фиолетовый, Сирень, Пурпурный цвет, темнота&#10;&#10;Контент, сгенерированный ИИ, может содержать ошибки." id="39" name="Google Shape;39;p20"/>
          <p:cNvPicPr preferRelativeResize="0"/>
          <p:nvPr/>
        </p:nvPicPr>
        <p:blipFill rotWithShape="1">
          <a:blip r:embed="rId2">
            <a:alphaModFix/>
          </a:blip>
          <a:srcRect b="0" l="72596" r="0" t="45996"/>
          <a:stretch/>
        </p:blipFill>
        <p:spPr>
          <a:xfrm flipH="1" rot="-5400000">
            <a:off x="1186367" y="-1186366"/>
            <a:ext cx="2444353" cy="4817087"/>
          </a:xfrm>
          <a:custGeom>
            <a:rect b="b" l="l" r="r" t="t"/>
            <a:pathLst>
              <a:path extrusionOk="0" h="6422782" w="3259137">
                <a:moveTo>
                  <a:pt x="0" y="0"/>
                </a:moveTo>
                <a:lnTo>
                  <a:pt x="3259137" y="0"/>
                </a:lnTo>
                <a:lnTo>
                  <a:pt x="3259137" y="6422782"/>
                </a:lnTo>
                <a:lnTo>
                  <a:pt x="0" y="6422782"/>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40" name="Google Shape;40;p20"/>
          <p:cNvPicPr preferRelativeResize="0"/>
          <p:nvPr/>
        </p:nvPicPr>
        <p:blipFill rotWithShape="1">
          <a:blip r:embed="rId2">
            <a:alphaModFix/>
          </a:blip>
          <a:srcRect b="79029" l="0" r="19124" t="0"/>
          <a:stretch/>
        </p:blipFill>
        <p:spPr>
          <a:xfrm>
            <a:off x="1930004" y="3272890"/>
            <a:ext cx="7213996" cy="1870608"/>
          </a:xfrm>
          <a:custGeom>
            <a:rect b="b" l="l" r="r" t="t"/>
            <a:pathLst>
              <a:path extrusionOk="0" h="2494144" w="9618661">
                <a:moveTo>
                  <a:pt x="0" y="0"/>
                </a:moveTo>
                <a:lnTo>
                  <a:pt x="9618661" y="0"/>
                </a:lnTo>
                <a:lnTo>
                  <a:pt x="9618661" y="2494144"/>
                </a:lnTo>
                <a:lnTo>
                  <a:pt x="0" y="2494144"/>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41" name="Google Shape;41;p20"/>
          <p:cNvPicPr preferRelativeResize="0"/>
          <p:nvPr/>
        </p:nvPicPr>
        <p:blipFill rotWithShape="1">
          <a:blip r:embed="rId2">
            <a:alphaModFix/>
          </a:blip>
          <a:srcRect b="0" l="0" r="73187" t="62943"/>
          <a:stretch/>
        </p:blipFill>
        <p:spPr>
          <a:xfrm>
            <a:off x="6752309" y="0"/>
            <a:ext cx="2391691" cy="3305403"/>
          </a:xfrm>
          <a:custGeom>
            <a:rect b="b" l="l" r="r" t="t"/>
            <a:pathLst>
              <a:path extrusionOk="0" h="4407204" w="3188921">
                <a:moveTo>
                  <a:pt x="0" y="0"/>
                </a:moveTo>
                <a:lnTo>
                  <a:pt x="3188921" y="0"/>
                </a:lnTo>
                <a:lnTo>
                  <a:pt x="3188921" y="4407204"/>
                </a:lnTo>
                <a:lnTo>
                  <a:pt x="0" y="4407204"/>
                </a:lnTo>
                <a:close/>
              </a:path>
            </a:pathLst>
          </a:custGeom>
          <a:noFill/>
          <a:ln>
            <a:noFill/>
          </a:ln>
        </p:spPr>
      </p:pic>
      <p:cxnSp>
        <p:nvCxnSpPr>
          <p:cNvPr id="42" name="Google Shape;42;p20"/>
          <p:cNvCxnSpPr/>
          <p:nvPr/>
        </p:nvCxnSpPr>
        <p:spPr>
          <a:xfrm>
            <a:off x="386953" y="4699502"/>
            <a:ext cx="8370094" cy="0"/>
          </a:xfrm>
          <a:prstGeom prst="straightConnector1">
            <a:avLst/>
          </a:prstGeom>
          <a:noFill/>
          <a:ln cap="flat" cmpd="sng" w="9525">
            <a:solidFill>
              <a:schemeClr val="lt2"/>
            </a:solidFill>
            <a:prstDash val="solid"/>
            <a:miter lim="800000"/>
            <a:headEnd len="sm" w="sm" type="none"/>
            <a:tailEnd len="sm" w="sm" type="none"/>
          </a:ln>
        </p:spPr>
      </p:cxnSp>
      <p:sp>
        <p:nvSpPr>
          <p:cNvPr id="43" name="Google Shape;43;p20"/>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44" name="Google Shape;44;p20"/>
          <p:cNvSpPr txBox="1"/>
          <p:nvPr>
            <p:ph type="ctrTitle"/>
          </p:nvPr>
        </p:nvSpPr>
        <p:spPr>
          <a:xfrm>
            <a:off x="386954" y="311468"/>
            <a:ext cx="5648087" cy="1114581"/>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lt1"/>
              </a:buClr>
              <a:buSzPts val="3600"/>
              <a:buFont typeface="Inter SemiBold"/>
              <a:buNone/>
              <a:defRPr sz="3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45" name="Google Shape;45;p20"/>
          <p:cNvPicPr preferRelativeResize="0"/>
          <p:nvPr/>
        </p:nvPicPr>
        <p:blipFill rotWithShape="1">
          <a:blip r:embed="rId3">
            <a:alphaModFix/>
          </a:blip>
          <a:srcRect b="0" l="0" r="0" t="0"/>
          <a:stretch/>
        </p:blipFill>
        <p:spPr>
          <a:xfrm>
            <a:off x="7851797" y="357189"/>
            <a:ext cx="905256" cy="244664"/>
          </a:xfrm>
          <a:prstGeom prst="rect">
            <a:avLst/>
          </a:prstGeom>
          <a:noFill/>
          <a:ln>
            <a:noFill/>
          </a:ln>
        </p:spPr>
      </p:pic>
      <p:sp>
        <p:nvSpPr>
          <p:cNvPr id="46" name="Google Shape;46;p20"/>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lt1"/>
                </a:solidFill>
                <a:latin typeface="Inter"/>
                <a:ea typeface="Inter"/>
                <a:cs typeface="Inter"/>
                <a:sym typeface="Inter"/>
              </a:rPr>
              <a:t>SALT.SECURITY</a:t>
            </a:r>
            <a:endParaRPr b="0" i="0" sz="800" u="none" cap="none" strike="noStrike">
              <a:solidFill>
                <a:schemeClr val="lt1"/>
              </a:solidFill>
              <a:latin typeface="Inter"/>
              <a:ea typeface="Inter"/>
              <a:cs typeface="Inter"/>
              <a:sym typeface="Inte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Boxes with Text dark">
  <p:cSld name="Title + 2 Boxes with Text dark">
    <p:bg>
      <p:bgPr>
        <a:solidFill>
          <a:schemeClr val="dk1"/>
        </a:solidFill>
      </p:bgPr>
    </p:bg>
    <p:spTree>
      <p:nvGrpSpPr>
        <p:cNvPr id="47" name="Shape 47"/>
        <p:cNvGrpSpPr/>
        <p:nvPr/>
      </p:nvGrpSpPr>
      <p:grpSpPr>
        <a:xfrm>
          <a:off x="0" y="0"/>
          <a:ext cx="0" cy="0"/>
          <a:chOff x="0" y="0"/>
          <a:chExt cx="0" cy="0"/>
        </a:xfrm>
      </p:grpSpPr>
      <p:pic>
        <p:nvPicPr>
          <p:cNvPr descr="Изображение выглядит как Фиолетовый, Сирень, Пурпурный цвет, темнота&#10;&#10;Контент, сгенерированный ИИ, может содержать ошибки." id="48" name="Google Shape;48;p27"/>
          <p:cNvPicPr preferRelativeResize="0"/>
          <p:nvPr/>
        </p:nvPicPr>
        <p:blipFill rotWithShape="1">
          <a:blip r:embed="rId2">
            <a:alphaModFix/>
          </a:blip>
          <a:srcRect b="0" l="72596" r="0" t="45996"/>
          <a:stretch/>
        </p:blipFill>
        <p:spPr>
          <a:xfrm flipH="1" rot="-5400000">
            <a:off x="1186367" y="-1186366"/>
            <a:ext cx="2444353" cy="4817087"/>
          </a:xfrm>
          <a:custGeom>
            <a:rect b="b" l="l" r="r" t="t"/>
            <a:pathLst>
              <a:path extrusionOk="0" h="6422782" w="3259137">
                <a:moveTo>
                  <a:pt x="0" y="0"/>
                </a:moveTo>
                <a:lnTo>
                  <a:pt x="3259137" y="0"/>
                </a:lnTo>
                <a:lnTo>
                  <a:pt x="3259137" y="6422782"/>
                </a:lnTo>
                <a:lnTo>
                  <a:pt x="0" y="6422782"/>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49" name="Google Shape;49;p27"/>
          <p:cNvPicPr preferRelativeResize="0"/>
          <p:nvPr/>
        </p:nvPicPr>
        <p:blipFill rotWithShape="1">
          <a:blip r:embed="rId2">
            <a:alphaModFix/>
          </a:blip>
          <a:srcRect b="79029" l="0" r="19124" t="0"/>
          <a:stretch/>
        </p:blipFill>
        <p:spPr>
          <a:xfrm>
            <a:off x="1930004" y="3272890"/>
            <a:ext cx="7213996" cy="1870608"/>
          </a:xfrm>
          <a:custGeom>
            <a:rect b="b" l="l" r="r" t="t"/>
            <a:pathLst>
              <a:path extrusionOk="0" h="2494144" w="9618661">
                <a:moveTo>
                  <a:pt x="0" y="0"/>
                </a:moveTo>
                <a:lnTo>
                  <a:pt x="9618661" y="0"/>
                </a:lnTo>
                <a:lnTo>
                  <a:pt x="9618661" y="2494144"/>
                </a:lnTo>
                <a:lnTo>
                  <a:pt x="0" y="2494144"/>
                </a:lnTo>
                <a:close/>
              </a:path>
            </a:pathLst>
          </a:custGeom>
          <a:noFill/>
          <a:ln>
            <a:noFill/>
          </a:ln>
        </p:spPr>
      </p:pic>
      <p:pic>
        <p:nvPicPr>
          <p:cNvPr descr="Изображение выглядит как Фиолетовый, Сирень, Пурпурный цвет, темнота&#10;&#10;Контент, сгенерированный ИИ, может содержать ошибки." id="50" name="Google Shape;50;p27"/>
          <p:cNvPicPr preferRelativeResize="0"/>
          <p:nvPr/>
        </p:nvPicPr>
        <p:blipFill rotWithShape="1">
          <a:blip r:embed="rId2">
            <a:alphaModFix/>
          </a:blip>
          <a:srcRect b="0" l="0" r="73187" t="62943"/>
          <a:stretch/>
        </p:blipFill>
        <p:spPr>
          <a:xfrm>
            <a:off x="6752309" y="0"/>
            <a:ext cx="2391691" cy="3305403"/>
          </a:xfrm>
          <a:custGeom>
            <a:rect b="b" l="l" r="r" t="t"/>
            <a:pathLst>
              <a:path extrusionOk="0" h="4407204" w="3188921">
                <a:moveTo>
                  <a:pt x="0" y="0"/>
                </a:moveTo>
                <a:lnTo>
                  <a:pt x="3188921" y="0"/>
                </a:lnTo>
                <a:lnTo>
                  <a:pt x="3188921" y="4407204"/>
                </a:lnTo>
                <a:lnTo>
                  <a:pt x="0" y="4407204"/>
                </a:lnTo>
                <a:close/>
              </a:path>
            </a:pathLst>
          </a:custGeom>
          <a:noFill/>
          <a:ln>
            <a:noFill/>
          </a:ln>
        </p:spPr>
      </p:pic>
      <p:cxnSp>
        <p:nvCxnSpPr>
          <p:cNvPr id="51" name="Google Shape;51;p27"/>
          <p:cNvCxnSpPr/>
          <p:nvPr/>
        </p:nvCxnSpPr>
        <p:spPr>
          <a:xfrm>
            <a:off x="386953" y="4699502"/>
            <a:ext cx="8370094" cy="0"/>
          </a:xfrm>
          <a:prstGeom prst="straightConnector1">
            <a:avLst/>
          </a:prstGeom>
          <a:noFill/>
          <a:ln cap="flat" cmpd="sng" w="9525">
            <a:solidFill>
              <a:schemeClr val="lt2"/>
            </a:solidFill>
            <a:prstDash val="solid"/>
            <a:miter lim="800000"/>
            <a:headEnd len="sm" w="sm" type="none"/>
            <a:tailEnd len="sm" w="sm" type="none"/>
          </a:ln>
        </p:spPr>
      </p:cxnSp>
      <p:sp>
        <p:nvSpPr>
          <p:cNvPr id="52" name="Google Shape;52;p27"/>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53" name="Google Shape;53;p27"/>
          <p:cNvSpPr txBox="1"/>
          <p:nvPr>
            <p:ph type="ctrTitle"/>
          </p:nvPr>
        </p:nvSpPr>
        <p:spPr>
          <a:xfrm>
            <a:off x="386954" y="311468"/>
            <a:ext cx="5648087" cy="1114581"/>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lt1"/>
              </a:buClr>
              <a:buSzPts val="3600"/>
              <a:buFont typeface="Inter SemiBold"/>
              <a:buNone/>
              <a:defRPr sz="3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54" name="Google Shape;54;p27"/>
          <p:cNvPicPr preferRelativeResize="0"/>
          <p:nvPr/>
        </p:nvPicPr>
        <p:blipFill rotWithShape="1">
          <a:blip r:embed="rId3">
            <a:alphaModFix/>
          </a:blip>
          <a:srcRect b="0" l="0" r="0" t="0"/>
          <a:stretch/>
        </p:blipFill>
        <p:spPr>
          <a:xfrm>
            <a:off x="7851797" y="357189"/>
            <a:ext cx="905256" cy="244664"/>
          </a:xfrm>
          <a:prstGeom prst="rect">
            <a:avLst/>
          </a:prstGeom>
          <a:noFill/>
          <a:ln>
            <a:noFill/>
          </a:ln>
        </p:spPr>
      </p:pic>
      <p:sp>
        <p:nvSpPr>
          <p:cNvPr id="55" name="Google Shape;55;p27"/>
          <p:cNvSpPr txBox="1"/>
          <p:nvPr>
            <p:ph idx="1" type="body"/>
          </p:nvPr>
        </p:nvSpPr>
        <p:spPr>
          <a:xfrm>
            <a:off x="577453" y="1999133"/>
            <a:ext cx="3674507"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lt1"/>
              </a:buClr>
              <a:buSzPts val="1500"/>
              <a:buNone/>
              <a:defRPr sz="1500">
                <a:solidFill>
                  <a:schemeClr val="lt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6" name="Google Shape;56;p27"/>
          <p:cNvSpPr txBox="1"/>
          <p:nvPr>
            <p:ph idx="2" type="body"/>
          </p:nvPr>
        </p:nvSpPr>
        <p:spPr>
          <a:xfrm>
            <a:off x="577453" y="2361449"/>
            <a:ext cx="3674507" cy="174192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500"/>
              </a:spcBef>
              <a:spcAft>
                <a:spcPts val="0"/>
              </a:spcAft>
              <a:buClr>
                <a:schemeClr val="lt1"/>
              </a:buClr>
              <a:buSzPts val="1100"/>
              <a:buNone/>
              <a:defRPr sz="1100">
                <a:solidFill>
                  <a:schemeClr val="lt1"/>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7" name="Google Shape;57;p27"/>
          <p:cNvSpPr txBox="1"/>
          <p:nvPr>
            <p:ph idx="3" type="body"/>
          </p:nvPr>
        </p:nvSpPr>
        <p:spPr>
          <a:xfrm>
            <a:off x="4884812" y="1999133"/>
            <a:ext cx="3674507"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lt1"/>
              </a:buClr>
              <a:buSzPts val="1500"/>
              <a:buNone/>
              <a:defRPr sz="1500">
                <a:solidFill>
                  <a:schemeClr val="lt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8" name="Google Shape;58;p27"/>
          <p:cNvSpPr txBox="1"/>
          <p:nvPr>
            <p:ph idx="4" type="body"/>
          </p:nvPr>
        </p:nvSpPr>
        <p:spPr>
          <a:xfrm>
            <a:off x="4884812" y="2361449"/>
            <a:ext cx="3674507" cy="174192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500"/>
              </a:spcBef>
              <a:spcAft>
                <a:spcPts val="0"/>
              </a:spcAft>
              <a:buClr>
                <a:schemeClr val="lt1"/>
              </a:buClr>
              <a:buSzPts val="1100"/>
              <a:buNone/>
              <a:defRPr sz="1100">
                <a:solidFill>
                  <a:schemeClr val="lt1"/>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9" name="Google Shape;59;p27"/>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lt1"/>
                </a:solidFill>
                <a:latin typeface="Inter"/>
                <a:ea typeface="Inter"/>
                <a:cs typeface="Inter"/>
                <a:sym typeface="Inter"/>
              </a:rPr>
              <a:t>SALT.SECURITY</a:t>
            </a:r>
            <a:endParaRPr b="0" i="0" sz="800" u="none" cap="none" strike="noStrike">
              <a:solidFill>
                <a:schemeClr val="lt1"/>
              </a:solidFill>
              <a:latin typeface="Inter"/>
              <a:ea typeface="Inter"/>
              <a:cs typeface="Inter"/>
              <a:sym typeface="Inte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white v1">
  <p:cSld name="Title + text white v1">
    <p:spTree>
      <p:nvGrpSpPr>
        <p:cNvPr id="60" name="Shape 60"/>
        <p:cNvGrpSpPr/>
        <p:nvPr/>
      </p:nvGrpSpPr>
      <p:grpSpPr>
        <a:xfrm>
          <a:off x="0" y="0"/>
          <a:ext cx="0" cy="0"/>
          <a:chOff x="0" y="0"/>
          <a:chExt cx="0" cy="0"/>
        </a:xfrm>
      </p:grpSpPr>
      <p:cxnSp>
        <p:nvCxnSpPr>
          <p:cNvPr id="61" name="Google Shape;61;p22"/>
          <p:cNvCxnSpPr/>
          <p:nvPr/>
        </p:nvCxnSpPr>
        <p:spPr>
          <a:xfrm>
            <a:off x="386953" y="4699502"/>
            <a:ext cx="8370094" cy="0"/>
          </a:xfrm>
          <a:prstGeom prst="straightConnector1">
            <a:avLst/>
          </a:prstGeom>
          <a:noFill/>
          <a:ln cap="flat" cmpd="sng" w="9525">
            <a:solidFill>
              <a:schemeClr val="accent5"/>
            </a:solidFill>
            <a:prstDash val="solid"/>
            <a:miter lim="800000"/>
            <a:headEnd len="sm" w="sm" type="none"/>
            <a:tailEnd len="sm" w="sm" type="none"/>
          </a:ln>
        </p:spPr>
      </p:cxnSp>
      <p:sp>
        <p:nvSpPr>
          <p:cNvPr id="62" name="Google Shape;62;p22"/>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63" name="Google Shape;63;p22"/>
          <p:cNvSpPr txBox="1"/>
          <p:nvPr>
            <p:ph type="ctrTitle"/>
          </p:nvPr>
        </p:nvSpPr>
        <p:spPr>
          <a:xfrm>
            <a:off x="386954" y="311468"/>
            <a:ext cx="5648087" cy="1114581"/>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3600"/>
              <a:buFont typeface="Inter SemiBold"/>
              <a:buNone/>
              <a:defRPr sz="36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4" name="Google Shape;64;p22"/>
          <p:cNvSpPr txBox="1"/>
          <p:nvPr>
            <p:ph idx="1" type="body"/>
          </p:nvPr>
        </p:nvSpPr>
        <p:spPr>
          <a:xfrm>
            <a:off x="3479451"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dk1"/>
              </a:buClr>
              <a:buSzPts val="1500"/>
              <a:buNone/>
              <a:defRPr sz="1500">
                <a:solidFill>
                  <a:schemeClr val="dk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5" name="Google Shape;65;p22"/>
          <p:cNvSpPr txBox="1"/>
          <p:nvPr>
            <p:ph idx="2" type="body"/>
          </p:nvPr>
        </p:nvSpPr>
        <p:spPr>
          <a:xfrm>
            <a:off x="3479451"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accent5"/>
              </a:buClr>
              <a:buSzPts val="1100"/>
              <a:buNone/>
              <a:defRPr sz="1100">
                <a:solidFill>
                  <a:schemeClr val="accent5"/>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6" name="Google Shape;66;p22"/>
          <p:cNvSpPr txBox="1"/>
          <p:nvPr>
            <p:ph idx="3" type="body"/>
          </p:nvPr>
        </p:nvSpPr>
        <p:spPr>
          <a:xfrm>
            <a:off x="577453"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dk1"/>
              </a:buClr>
              <a:buSzPts val="1500"/>
              <a:buNone/>
              <a:defRPr sz="1500">
                <a:solidFill>
                  <a:schemeClr val="dk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7" name="Google Shape;67;p22"/>
          <p:cNvSpPr txBox="1"/>
          <p:nvPr>
            <p:ph idx="4" type="body"/>
          </p:nvPr>
        </p:nvSpPr>
        <p:spPr>
          <a:xfrm>
            <a:off x="577453"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accent5"/>
              </a:buClr>
              <a:buSzPts val="1100"/>
              <a:buNone/>
              <a:defRPr sz="1100">
                <a:solidFill>
                  <a:schemeClr val="accent5"/>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8" name="Google Shape;68;p22"/>
          <p:cNvSpPr txBox="1"/>
          <p:nvPr>
            <p:ph idx="5" type="body"/>
          </p:nvPr>
        </p:nvSpPr>
        <p:spPr>
          <a:xfrm>
            <a:off x="6381449" y="2456333"/>
            <a:ext cx="2115803"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dk1"/>
              </a:buClr>
              <a:buSzPts val="1500"/>
              <a:buNone/>
              <a:defRPr sz="1500">
                <a:solidFill>
                  <a:schemeClr val="dk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9" name="Google Shape;69;p22"/>
          <p:cNvSpPr txBox="1"/>
          <p:nvPr>
            <p:ph idx="6" type="body"/>
          </p:nvPr>
        </p:nvSpPr>
        <p:spPr>
          <a:xfrm>
            <a:off x="6381449" y="3070845"/>
            <a:ext cx="2115803" cy="16158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500"/>
              </a:spcBef>
              <a:spcAft>
                <a:spcPts val="0"/>
              </a:spcAft>
              <a:buClr>
                <a:schemeClr val="accent5"/>
              </a:buClr>
              <a:buSzPts val="1100"/>
              <a:buNone/>
              <a:defRPr sz="1100">
                <a:solidFill>
                  <a:schemeClr val="accent5"/>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grpSp>
        <p:nvGrpSpPr>
          <p:cNvPr id="70" name="Google Shape;70;p22"/>
          <p:cNvGrpSpPr/>
          <p:nvPr/>
        </p:nvGrpSpPr>
        <p:grpSpPr>
          <a:xfrm>
            <a:off x="7851825" y="357166"/>
            <a:ext cx="905220" cy="244652"/>
            <a:chOff x="515940" y="476251"/>
            <a:chExt cx="1208571" cy="324000"/>
          </a:xfrm>
        </p:grpSpPr>
        <p:pic>
          <p:nvPicPr>
            <p:cNvPr id="71" name="Google Shape;71;p22"/>
            <p:cNvPicPr preferRelativeResize="0"/>
            <p:nvPr/>
          </p:nvPicPr>
          <p:blipFill rotWithShape="1">
            <a:blip r:embed="rId2">
              <a:alphaModFix/>
            </a:blip>
            <a:srcRect b="0" l="0" r="0" t="0"/>
            <a:stretch/>
          </p:blipFill>
          <p:spPr>
            <a:xfrm>
              <a:off x="515940" y="476251"/>
              <a:ext cx="1208571" cy="324000"/>
            </a:xfrm>
            <a:prstGeom prst="rect">
              <a:avLst/>
            </a:prstGeom>
            <a:noFill/>
            <a:ln>
              <a:noFill/>
            </a:ln>
          </p:spPr>
        </p:pic>
        <p:pic>
          <p:nvPicPr>
            <p:cNvPr id="72" name="Google Shape;72;p22"/>
            <p:cNvPicPr preferRelativeResize="0"/>
            <p:nvPr/>
          </p:nvPicPr>
          <p:blipFill rotWithShape="1">
            <a:blip r:embed="rId3">
              <a:alphaModFix/>
            </a:blip>
            <a:srcRect b="0" l="31992" r="0" t="0"/>
            <a:stretch/>
          </p:blipFill>
          <p:spPr>
            <a:xfrm>
              <a:off x="902589" y="476251"/>
              <a:ext cx="821922" cy="324000"/>
            </a:xfrm>
            <a:prstGeom prst="rect">
              <a:avLst/>
            </a:prstGeom>
            <a:noFill/>
            <a:ln>
              <a:noFill/>
            </a:ln>
          </p:spPr>
        </p:pic>
      </p:grpSp>
      <p:sp>
        <p:nvSpPr>
          <p:cNvPr id="73" name="Google Shape;73;p22"/>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Inter"/>
                <a:ea typeface="Inter"/>
                <a:cs typeface="Inter"/>
                <a:sym typeface="Inter"/>
              </a:rPr>
              <a:t>SALT.SECURITY</a:t>
            </a:r>
            <a:endParaRPr b="0" i="0" sz="800" u="none" cap="none" strike="noStrike">
              <a:solidFill>
                <a:schemeClr val="accent5"/>
              </a:solidFill>
              <a:latin typeface="Inter"/>
              <a:ea typeface="Inter"/>
              <a:cs typeface="Inter"/>
              <a:sym typeface="Inte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 image v1">
  <p:cSld name="Title + text + image v1">
    <p:spTree>
      <p:nvGrpSpPr>
        <p:cNvPr id="74" name="Shape 74"/>
        <p:cNvGrpSpPr/>
        <p:nvPr/>
      </p:nvGrpSpPr>
      <p:grpSpPr>
        <a:xfrm>
          <a:off x="0" y="0"/>
          <a:ext cx="0" cy="0"/>
          <a:chOff x="0" y="0"/>
          <a:chExt cx="0" cy="0"/>
        </a:xfrm>
      </p:grpSpPr>
      <p:grpSp>
        <p:nvGrpSpPr>
          <p:cNvPr id="75" name="Google Shape;75;p32"/>
          <p:cNvGrpSpPr/>
          <p:nvPr/>
        </p:nvGrpSpPr>
        <p:grpSpPr>
          <a:xfrm>
            <a:off x="386932" y="357167"/>
            <a:ext cx="905220" cy="244652"/>
            <a:chOff x="515940" y="476251"/>
            <a:chExt cx="1208571" cy="324000"/>
          </a:xfrm>
        </p:grpSpPr>
        <p:pic>
          <p:nvPicPr>
            <p:cNvPr id="76" name="Google Shape;76;p32"/>
            <p:cNvPicPr preferRelativeResize="0"/>
            <p:nvPr/>
          </p:nvPicPr>
          <p:blipFill rotWithShape="1">
            <a:blip r:embed="rId2">
              <a:alphaModFix/>
            </a:blip>
            <a:srcRect b="0" l="0" r="0" t="0"/>
            <a:stretch/>
          </p:blipFill>
          <p:spPr>
            <a:xfrm>
              <a:off x="515940" y="476251"/>
              <a:ext cx="1208571" cy="324000"/>
            </a:xfrm>
            <a:prstGeom prst="rect">
              <a:avLst/>
            </a:prstGeom>
            <a:noFill/>
            <a:ln>
              <a:noFill/>
            </a:ln>
          </p:spPr>
        </p:pic>
        <p:pic>
          <p:nvPicPr>
            <p:cNvPr id="77" name="Google Shape;77;p32"/>
            <p:cNvPicPr preferRelativeResize="0"/>
            <p:nvPr/>
          </p:nvPicPr>
          <p:blipFill rotWithShape="1">
            <a:blip r:embed="rId3">
              <a:alphaModFix/>
            </a:blip>
            <a:srcRect b="0" l="31992" r="0" t="0"/>
            <a:stretch/>
          </p:blipFill>
          <p:spPr>
            <a:xfrm>
              <a:off x="902589" y="476251"/>
              <a:ext cx="821922" cy="324000"/>
            </a:xfrm>
            <a:prstGeom prst="rect">
              <a:avLst/>
            </a:prstGeom>
            <a:noFill/>
            <a:ln>
              <a:noFill/>
            </a:ln>
          </p:spPr>
        </p:pic>
      </p:grpSp>
      <p:cxnSp>
        <p:nvCxnSpPr>
          <p:cNvPr id="78" name="Google Shape;78;p32"/>
          <p:cNvCxnSpPr/>
          <p:nvPr/>
        </p:nvCxnSpPr>
        <p:spPr>
          <a:xfrm>
            <a:off x="386953" y="4699502"/>
            <a:ext cx="8370094" cy="0"/>
          </a:xfrm>
          <a:prstGeom prst="straightConnector1">
            <a:avLst/>
          </a:prstGeom>
          <a:noFill/>
          <a:ln cap="flat" cmpd="sng" w="9525">
            <a:solidFill>
              <a:schemeClr val="accent5"/>
            </a:solidFill>
            <a:prstDash val="solid"/>
            <a:miter lim="800000"/>
            <a:headEnd len="sm" w="sm" type="none"/>
            <a:tailEnd len="sm" w="sm" type="none"/>
          </a:ln>
        </p:spPr>
      </p:cxnSp>
      <p:sp>
        <p:nvSpPr>
          <p:cNvPr id="79" name="Google Shape;79;p32"/>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80" name="Google Shape;80;p32"/>
          <p:cNvSpPr txBox="1"/>
          <p:nvPr>
            <p:ph type="ctrTitle"/>
          </p:nvPr>
        </p:nvSpPr>
        <p:spPr>
          <a:xfrm>
            <a:off x="386954" y="1275256"/>
            <a:ext cx="4185047" cy="111458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dk1"/>
              </a:buClr>
              <a:buSzPts val="4100"/>
              <a:buFont typeface="Inter SemiBold"/>
              <a:buNone/>
              <a:defRPr sz="4100">
                <a:solidFill>
                  <a:schemeClr val="dk1"/>
                </a:solidFill>
                <a:latin typeface="Inter SemiBold"/>
                <a:ea typeface="Inter SemiBold"/>
                <a:cs typeface="Inter SemiBold"/>
                <a:sym typeface="Inter SemiBold"/>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1" name="Google Shape;81;p32"/>
          <p:cNvSpPr txBox="1"/>
          <p:nvPr>
            <p:ph idx="1" type="subTitle"/>
          </p:nvPr>
        </p:nvSpPr>
        <p:spPr>
          <a:xfrm>
            <a:off x="386954" y="2571749"/>
            <a:ext cx="4185047" cy="1846657"/>
          </a:xfrm>
          <a:prstGeom prst="rect">
            <a:avLst/>
          </a:prstGeom>
          <a:noFill/>
          <a:ln>
            <a:noFill/>
          </a:ln>
        </p:spPr>
        <p:txBody>
          <a:bodyPr anchorCtr="0" anchor="t" bIns="0" lIns="0" spcFirstLastPara="1" rIns="0" wrap="square" tIns="0">
            <a:normAutofit/>
          </a:bodyPr>
          <a:lstStyle>
            <a:lvl1pPr lvl="0" algn="l">
              <a:lnSpc>
                <a:spcPct val="100000"/>
              </a:lnSpc>
              <a:spcBef>
                <a:spcPts val="400"/>
              </a:spcBef>
              <a:spcAft>
                <a:spcPts val="0"/>
              </a:spcAft>
              <a:buClr>
                <a:schemeClr val="accent5"/>
              </a:buClr>
              <a:buSzPts val="1100"/>
              <a:buNone/>
              <a:defRPr sz="1100">
                <a:solidFill>
                  <a:schemeClr val="accent5"/>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82" name="Google Shape;82;p32"/>
          <p:cNvSpPr/>
          <p:nvPr>
            <p:ph idx="2" type="pic"/>
          </p:nvPr>
        </p:nvSpPr>
        <p:spPr>
          <a:xfrm>
            <a:off x="4869656" y="357188"/>
            <a:ext cx="3887391" cy="4061222"/>
          </a:xfrm>
          <a:prstGeom prst="rect">
            <a:avLst/>
          </a:prstGeom>
          <a:noFill/>
          <a:ln>
            <a:noFill/>
          </a:ln>
        </p:spPr>
      </p:sp>
      <p:sp>
        <p:nvSpPr>
          <p:cNvPr id="83" name="Google Shape;83;p32"/>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Inter"/>
                <a:ea typeface="Inter"/>
                <a:cs typeface="Inter"/>
                <a:sym typeface="Inter"/>
              </a:rPr>
              <a:t>SALT.SECURITY</a:t>
            </a:r>
            <a:endParaRPr b="0" i="0" sz="800" u="none" cap="none" strike="noStrike">
              <a:solidFill>
                <a:schemeClr val="accent5"/>
              </a:solidFill>
              <a:latin typeface="Inter"/>
              <a:ea typeface="Inter"/>
              <a:cs typeface="Inter"/>
              <a:sym typeface="Inte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Graph white">
  <p:cSld name="Title + Graph white">
    <p:spTree>
      <p:nvGrpSpPr>
        <p:cNvPr id="84" name="Shape 84"/>
        <p:cNvGrpSpPr/>
        <p:nvPr/>
      </p:nvGrpSpPr>
      <p:grpSpPr>
        <a:xfrm>
          <a:off x="0" y="0"/>
          <a:ext cx="0" cy="0"/>
          <a:chOff x="0" y="0"/>
          <a:chExt cx="0" cy="0"/>
        </a:xfrm>
      </p:grpSpPr>
      <p:cxnSp>
        <p:nvCxnSpPr>
          <p:cNvPr id="85" name="Google Shape;85;p21"/>
          <p:cNvCxnSpPr/>
          <p:nvPr/>
        </p:nvCxnSpPr>
        <p:spPr>
          <a:xfrm>
            <a:off x="386953" y="4699502"/>
            <a:ext cx="8370094" cy="0"/>
          </a:xfrm>
          <a:prstGeom prst="straightConnector1">
            <a:avLst/>
          </a:prstGeom>
          <a:noFill/>
          <a:ln cap="flat" cmpd="sng" w="9525">
            <a:solidFill>
              <a:schemeClr val="accent5"/>
            </a:solidFill>
            <a:prstDash val="solid"/>
            <a:miter lim="800000"/>
            <a:headEnd len="sm" w="sm" type="none"/>
            <a:tailEnd len="sm" w="sm" type="none"/>
          </a:ln>
        </p:spPr>
      </p:cxnSp>
      <p:sp>
        <p:nvSpPr>
          <p:cNvPr id="86" name="Google Shape;86;p21"/>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87" name="Google Shape;87;p21"/>
          <p:cNvSpPr txBox="1"/>
          <p:nvPr>
            <p:ph type="ctrTitle"/>
          </p:nvPr>
        </p:nvSpPr>
        <p:spPr>
          <a:xfrm>
            <a:off x="386954" y="311468"/>
            <a:ext cx="5648087" cy="1114581"/>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3600"/>
              <a:buFont typeface="Inter SemiBold"/>
              <a:buNone/>
              <a:defRPr sz="36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grpSp>
        <p:nvGrpSpPr>
          <p:cNvPr id="88" name="Google Shape;88;p21"/>
          <p:cNvGrpSpPr/>
          <p:nvPr/>
        </p:nvGrpSpPr>
        <p:grpSpPr>
          <a:xfrm>
            <a:off x="7851825" y="357166"/>
            <a:ext cx="905220" cy="244652"/>
            <a:chOff x="515940" y="476251"/>
            <a:chExt cx="1208571" cy="324000"/>
          </a:xfrm>
        </p:grpSpPr>
        <p:pic>
          <p:nvPicPr>
            <p:cNvPr id="89" name="Google Shape;89;p21"/>
            <p:cNvPicPr preferRelativeResize="0"/>
            <p:nvPr/>
          </p:nvPicPr>
          <p:blipFill rotWithShape="1">
            <a:blip r:embed="rId2">
              <a:alphaModFix/>
            </a:blip>
            <a:srcRect b="0" l="0" r="0" t="0"/>
            <a:stretch/>
          </p:blipFill>
          <p:spPr>
            <a:xfrm>
              <a:off x="515940" y="476251"/>
              <a:ext cx="1208571" cy="324000"/>
            </a:xfrm>
            <a:prstGeom prst="rect">
              <a:avLst/>
            </a:prstGeom>
            <a:noFill/>
            <a:ln>
              <a:noFill/>
            </a:ln>
          </p:spPr>
        </p:pic>
        <p:pic>
          <p:nvPicPr>
            <p:cNvPr id="90" name="Google Shape;90;p21"/>
            <p:cNvPicPr preferRelativeResize="0"/>
            <p:nvPr/>
          </p:nvPicPr>
          <p:blipFill rotWithShape="1">
            <a:blip r:embed="rId3">
              <a:alphaModFix/>
            </a:blip>
            <a:srcRect b="0" l="31992" r="0" t="0"/>
            <a:stretch/>
          </p:blipFill>
          <p:spPr>
            <a:xfrm>
              <a:off x="902589" y="476251"/>
              <a:ext cx="821922" cy="324000"/>
            </a:xfrm>
            <a:prstGeom prst="rect">
              <a:avLst/>
            </a:prstGeom>
            <a:noFill/>
            <a:ln>
              <a:noFill/>
            </a:ln>
          </p:spPr>
        </p:pic>
      </p:grpSp>
      <p:sp>
        <p:nvSpPr>
          <p:cNvPr id="91" name="Google Shape;91;p21"/>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Inter"/>
                <a:ea typeface="Inter"/>
                <a:cs typeface="Inter"/>
                <a:sym typeface="Inter"/>
              </a:rPr>
              <a:t>SALT.SECURITY</a:t>
            </a:r>
            <a:endParaRPr b="0" i="0" sz="800" u="none" cap="none" strike="noStrike">
              <a:solidFill>
                <a:schemeClr val="accent5"/>
              </a:solidFill>
              <a:latin typeface="Inter"/>
              <a:ea typeface="Inter"/>
              <a:cs typeface="Inter"/>
              <a:sym typeface="Inte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Boxes with Text white ">
  <p:cSld name="Title + 2 Boxes with Text white ">
    <p:spTree>
      <p:nvGrpSpPr>
        <p:cNvPr id="92" name="Shape 92"/>
        <p:cNvGrpSpPr/>
        <p:nvPr/>
      </p:nvGrpSpPr>
      <p:grpSpPr>
        <a:xfrm>
          <a:off x="0" y="0"/>
          <a:ext cx="0" cy="0"/>
          <a:chOff x="0" y="0"/>
          <a:chExt cx="0" cy="0"/>
        </a:xfrm>
      </p:grpSpPr>
      <p:grpSp>
        <p:nvGrpSpPr>
          <p:cNvPr id="93" name="Google Shape;93;p24"/>
          <p:cNvGrpSpPr/>
          <p:nvPr/>
        </p:nvGrpSpPr>
        <p:grpSpPr>
          <a:xfrm>
            <a:off x="7851825" y="357166"/>
            <a:ext cx="905220" cy="244652"/>
            <a:chOff x="515940" y="476251"/>
            <a:chExt cx="1208571" cy="324000"/>
          </a:xfrm>
        </p:grpSpPr>
        <p:pic>
          <p:nvPicPr>
            <p:cNvPr id="94" name="Google Shape;94;p24"/>
            <p:cNvPicPr preferRelativeResize="0"/>
            <p:nvPr/>
          </p:nvPicPr>
          <p:blipFill rotWithShape="1">
            <a:blip r:embed="rId2">
              <a:alphaModFix/>
            </a:blip>
            <a:srcRect b="0" l="0" r="0" t="0"/>
            <a:stretch/>
          </p:blipFill>
          <p:spPr>
            <a:xfrm>
              <a:off x="515940" y="476251"/>
              <a:ext cx="1208571" cy="324000"/>
            </a:xfrm>
            <a:prstGeom prst="rect">
              <a:avLst/>
            </a:prstGeom>
            <a:noFill/>
            <a:ln>
              <a:noFill/>
            </a:ln>
          </p:spPr>
        </p:pic>
        <p:pic>
          <p:nvPicPr>
            <p:cNvPr id="95" name="Google Shape;95;p24"/>
            <p:cNvPicPr preferRelativeResize="0"/>
            <p:nvPr/>
          </p:nvPicPr>
          <p:blipFill rotWithShape="1">
            <a:blip r:embed="rId3">
              <a:alphaModFix/>
            </a:blip>
            <a:srcRect b="0" l="31992" r="0" t="0"/>
            <a:stretch/>
          </p:blipFill>
          <p:spPr>
            <a:xfrm>
              <a:off x="902589" y="476251"/>
              <a:ext cx="821922" cy="324000"/>
            </a:xfrm>
            <a:prstGeom prst="rect">
              <a:avLst/>
            </a:prstGeom>
            <a:noFill/>
            <a:ln>
              <a:noFill/>
            </a:ln>
          </p:spPr>
        </p:pic>
      </p:grpSp>
      <p:cxnSp>
        <p:nvCxnSpPr>
          <p:cNvPr id="96" name="Google Shape;96;p24"/>
          <p:cNvCxnSpPr/>
          <p:nvPr/>
        </p:nvCxnSpPr>
        <p:spPr>
          <a:xfrm>
            <a:off x="386953" y="4699502"/>
            <a:ext cx="8370094" cy="0"/>
          </a:xfrm>
          <a:prstGeom prst="straightConnector1">
            <a:avLst/>
          </a:prstGeom>
          <a:noFill/>
          <a:ln cap="flat" cmpd="sng" w="9525">
            <a:solidFill>
              <a:schemeClr val="accent5"/>
            </a:solidFill>
            <a:prstDash val="solid"/>
            <a:miter lim="800000"/>
            <a:headEnd len="sm" w="sm" type="none"/>
            <a:tailEnd len="sm" w="sm" type="none"/>
          </a:ln>
        </p:spPr>
      </p:cxnSp>
      <p:sp>
        <p:nvSpPr>
          <p:cNvPr id="97" name="Google Shape;97;p24"/>
          <p:cNvSpPr txBox="1"/>
          <p:nvPr>
            <p:ph idx="12" type="sldNum"/>
          </p:nvPr>
        </p:nvSpPr>
        <p:spPr>
          <a:xfrm>
            <a:off x="6699647" y="4767263"/>
            <a:ext cx="2057400" cy="273844"/>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accent5"/>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98" name="Google Shape;98;p24"/>
          <p:cNvSpPr txBox="1"/>
          <p:nvPr>
            <p:ph type="ctrTitle"/>
          </p:nvPr>
        </p:nvSpPr>
        <p:spPr>
          <a:xfrm>
            <a:off x="386954" y="311468"/>
            <a:ext cx="5648087" cy="1114581"/>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dk1"/>
              </a:buClr>
              <a:buSzPts val="3600"/>
              <a:buFont typeface="Inter SemiBold"/>
              <a:buNone/>
              <a:defRPr sz="36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9" name="Google Shape;99;p24"/>
          <p:cNvSpPr txBox="1"/>
          <p:nvPr>
            <p:ph idx="1" type="body"/>
          </p:nvPr>
        </p:nvSpPr>
        <p:spPr>
          <a:xfrm>
            <a:off x="577453" y="1999133"/>
            <a:ext cx="3674507"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dk1"/>
              </a:buClr>
              <a:buSzPts val="1500"/>
              <a:buNone/>
              <a:defRPr sz="1500">
                <a:solidFill>
                  <a:schemeClr val="dk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0" name="Google Shape;100;p24"/>
          <p:cNvSpPr txBox="1"/>
          <p:nvPr>
            <p:ph idx="2" type="body"/>
          </p:nvPr>
        </p:nvSpPr>
        <p:spPr>
          <a:xfrm>
            <a:off x="577453" y="2361449"/>
            <a:ext cx="3674507" cy="174192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400"/>
              </a:spcBef>
              <a:spcAft>
                <a:spcPts val="0"/>
              </a:spcAft>
              <a:buClr>
                <a:schemeClr val="accent5"/>
              </a:buClr>
              <a:buSzPts val="1100"/>
              <a:buNone/>
              <a:defRPr sz="1100">
                <a:solidFill>
                  <a:schemeClr val="accent5"/>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1" name="Google Shape;101;p24"/>
          <p:cNvSpPr txBox="1"/>
          <p:nvPr>
            <p:ph idx="3" type="body"/>
          </p:nvPr>
        </p:nvSpPr>
        <p:spPr>
          <a:xfrm>
            <a:off x="4884812" y="1999133"/>
            <a:ext cx="3674507" cy="230833"/>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Clr>
                <a:schemeClr val="dk1"/>
              </a:buClr>
              <a:buSzPts val="1500"/>
              <a:buNone/>
              <a:defRPr sz="1500">
                <a:solidFill>
                  <a:schemeClr val="dk1"/>
                </a:solidFill>
                <a:latin typeface="Inter SemiBold"/>
                <a:ea typeface="Inter SemiBold"/>
                <a:cs typeface="Inter SemiBold"/>
                <a:sym typeface="Inter SemiBold"/>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2" name="Google Shape;102;p24"/>
          <p:cNvSpPr txBox="1"/>
          <p:nvPr>
            <p:ph idx="4" type="body"/>
          </p:nvPr>
        </p:nvSpPr>
        <p:spPr>
          <a:xfrm>
            <a:off x="4884812" y="2361449"/>
            <a:ext cx="3674507" cy="174192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400"/>
              </a:spcBef>
              <a:spcAft>
                <a:spcPts val="0"/>
              </a:spcAft>
              <a:buClr>
                <a:schemeClr val="accent5"/>
              </a:buClr>
              <a:buSzPts val="1100"/>
              <a:buNone/>
              <a:defRPr sz="1100">
                <a:solidFill>
                  <a:schemeClr val="accent5"/>
                </a:solidFill>
                <a:latin typeface="Inter"/>
                <a:ea typeface="Inter"/>
                <a:cs typeface="Inter"/>
                <a:sym typeface="Inter"/>
              </a:defRPr>
            </a:lvl1pPr>
            <a:lvl2pPr indent="-228600" lvl="1" marL="914400" algn="l">
              <a:lnSpc>
                <a:spcPct val="90000"/>
              </a:lnSpc>
              <a:spcBef>
                <a:spcPts val="400"/>
              </a:spcBef>
              <a:spcAft>
                <a:spcPts val="0"/>
              </a:spcAft>
              <a:buClr>
                <a:schemeClr val="dk1"/>
              </a:buClr>
              <a:buSzPts val="1400"/>
              <a:buNone/>
              <a:defRPr/>
            </a:lvl2pPr>
            <a:lvl3pPr indent="-228600" lvl="2" marL="1371600" algn="l">
              <a:lnSpc>
                <a:spcPct val="90000"/>
              </a:lnSpc>
              <a:spcBef>
                <a:spcPts val="400"/>
              </a:spcBef>
              <a:spcAft>
                <a:spcPts val="0"/>
              </a:spcAft>
              <a:buClr>
                <a:schemeClr val="dk1"/>
              </a:buClr>
              <a:buSzPts val="14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3" name="Google Shape;103;p24"/>
          <p:cNvSpPr txBox="1"/>
          <p:nvPr/>
        </p:nvSpPr>
        <p:spPr>
          <a:xfrm>
            <a:off x="306270" y="4761847"/>
            <a:ext cx="3000000" cy="3078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Inter"/>
                <a:ea typeface="Inter"/>
                <a:cs typeface="Inter"/>
                <a:sym typeface="Inter"/>
              </a:rPr>
              <a:t>SALT.SECURITY</a:t>
            </a:r>
            <a:endParaRPr b="0" i="0" sz="800" u="none" cap="none" strike="noStrike">
              <a:solidFill>
                <a:schemeClr val="accent5"/>
              </a:solidFill>
              <a:latin typeface="Inter"/>
              <a:ea typeface="Inter"/>
              <a:cs typeface="Inter"/>
              <a:sym typeface="Inter"/>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0" Type="http://schemas.openxmlformats.org/officeDocument/2006/relationships/theme" Target="../theme/theme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7"/>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Inter SemiBold"/>
              <a:buNone/>
              <a:defRPr b="0" i="0" sz="3300" u="none" cap="none" strike="noStrike">
                <a:solidFill>
                  <a:schemeClr val="dk1"/>
                </a:solidFill>
                <a:latin typeface="Inter SemiBold"/>
                <a:ea typeface="Inter SemiBold"/>
                <a:cs typeface="Inter SemiBold"/>
                <a:sym typeface="Inter SemiBold"/>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p17"/>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Inter"/>
                <a:ea typeface="Inter"/>
                <a:cs typeface="Inter"/>
                <a:sym typeface="Inter"/>
              </a:defRPr>
            </a:lvl1pPr>
            <a:lvl2pPr indent="-228600" lvl="1" marL="914400"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Inter"/>
                <a:ea typeface="Inter"/>
                <a:cs typeface="Inter"/>
                <a:sym typeface="Inter"/>
              </a:defRPr>
            </a:lvl2pPr>
            <a:lvl3pPr indent="-228600" lvl="2" marL="1371600"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Inter"/>
                <a:ea typeface="Inter"/>
                <a:cs typeface="Inter"/>
                <a:sym typeface="Inter"/>
              </a:defRPr>
            </a:lvl3pPr>
            <a:lvl4pPr indent="-228600" lvl="3" marL="18288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Inter"/>
                <a:ea typeface="Inter"/>
                <a:cs typeface="Inter"/>
                <a:sym typeface="Inter"/>
              </a:defRPr>
            </a:lvl4pPr>
            <a:lvl5pPr indent="-228600" lvl="4" marL="2286000" marR="0" rtl="0" algn="l">
              <a:lnSpc>
                <a:spcPct val="90000"/>
              </a:lnSpc>
              <a:spcBef>
                <a:spcPts val="400"/>
              </a:spcBef>
              <a:spcAft>
                <a:spcPts val="0"/>
              </a:spcAft>
              <a:buClr>
                <a:schemeClr val="dk1"/>
              </a:buClr>
              <a:buSzPts val="1400"/>
              <a:buFont typeface="Arial"/>
              <a:buNone/>
              <a:defRPr b="0" i="0" sz="1400" u="none" cap="none" strike="noStrike">
                <a:solidFill>
                  <a:schemeClr val="dk1"/>
                </a:solidFill>
                <a:latin typeface="Inter"/>
                <a:ea typeface="Inter"/>
                <a:cs typeface="Inter"/>
                <a:sym typeface="Inter"/>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Inter"/>
                <a:ea typeface="Inter"/>
                <a:cs typeface="Inter"/>
                <a:sym typeface="Inter"/>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Inter"/>
                <a:ea typeface="Inter"/>
                <a:cs typeface="Inter"/>
                <a:sym typeface="Inter"/>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Inter"/>
                <a:ea typeface="Inter"/>
                <a:cs typeface="Inter"/>
                <a:sym typeface="Inter"/>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Inter"/>
                <a:ea typeface="Inter"/>
                <a:cs typeface="Inter"/>
                <a:sym typeface="Inter"/>
              </a:defRPr>
            </a:lvl9pPr>
          </a:lstStyle>
          <a:p/>
        </p:txBody>
      </p:sp>
      <p:sp>
        <p:nvSpPr>
          <p:cNvPr id="8" name="Google Shape;8;p17"/>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757575"/>
                </a:solidFill>
                <a:latin typeface="Inter"/>
                <a:ea typeface="Inter"/>
                <a:cs typeface="Inter"/>
                <a:sym typeface="Inter"/>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Inter"/>
                <a:ea typeface="Inter"/>
                <a:cs typeface="Inter"/>
                <a:sym typeface="Inter"/>
              </a:defRPr>
            </a:lvl9pPr>
          </a:lstStyle>
          <a:p/>
        </p:txBody>
      </p:sp>
      <p:sp>
        <p:nvSpPr>
          <p:cNvPr id="9" name="Google Shape;9;p17"/>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757575"/>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25">
          <p15:clr>
            <a:srgbClr val="F26B43"/>
          </p15:clr>
        </p15:guide>
        <p15:guide id="2" pos="244">
          <p15:clr>
            <a:srgbClr val="F26B43"/>
          </p15:clr>
        </p15:guide>
        <p15:guide id="3" pos="5516">
          <p15:clr>
            <a:srgbClr val="F26B43"/>
          </p15:clr>
        </p15:guide>
        <p15:guide id="4" orient="horz" pos="301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0.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2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3.png"/><Relationship Id="rId5"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4.png"/><Relationship Id="rId5"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2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19.png"/><Relationship Id="rId4" Type="http://schemas.openxmlformats.org/officeDocument/2006/relationships/image" Target="../media/image14.png"/><Relationship Id="rId5"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pic>
        <p:nvPicPr>
          <p:cNvPr descr="Изображение выглядит как человек, Человеческое лицо, одежда, в помещении&#10;&#10;Контент, сгенерированный ИИ, может содержать ошибки." id="262" name="Google Shape;262;g33d16aa5ad0_0_0"/>
          <p:cNvPicPr preferRelativeResize="0"/>
          <p:nvPr>
            <p:ph idx="2" type="pic"/>
          </p:nvPr>
        </p:nvPicPr>
        <p:blipFill rotWithShape="1">
          <a:blip r:embed="rId3">
            <a:alphaModFix/>
          </a:blip>
          <a:srcRect b="0" l="9030" r="9021" t="0"/>
          <a:stretch/>
        </p:blipFill>
        <p:spPr>
          <a:xfrm>
            <a:off x="0" y="0"/>
            <a:ext cx="9144000" cy="5143501"/>
          </a:xfrm>
          <a:prstGeom prst="rect">
            <a:avLst/>
          </a:prstGeom>
          <a:noFill/>
          <a:ln>
            <a:noFill/>
          </a:ln>
        </p:spPr>
      </p:pic>
      <p:sp>
        <p:nvSpPr>
          <p:cNvPr id="263" name="Google Shape;263;g33d16aa5ad0_0_0"/>
          <p:cNvSpPr txBox="1"/>
          <p:nvPr>
            <p:ph type="ctrTitle"/>
          </p:nvPr>
        </p:nvSpPr>
        <p:spPr>
          <a:xfrm>
            <a:off x="386950" y="1114625"/>
            <a:ext cx="5115300" cy="1790700"/>
          </a:xfrm>
          <a:prstGeom prst="rect">
            <a:avLst/>
          </a:prstGeom>
          <a:noFill/>
          <a:ln>
            <a:noFill/>
          </a:ln>
        </p:spPr>
        <p:txBody>
          <a:bodyPr anchorCtr="0" anchor="b" bIns="0" lIns="0" spcFirstLastPara="1" rIns="0" wrap="square" tIns="0">
            <a:normAutofit/>
          </a:bodyPr>
          <a:lstStyle/>
          <a:p>
            <a:pPr indent="0" lvl="0" marL="0" rtl="0" algn="l">
              <a:lnSpc>
                <a:spcPct val="116670"/>
              </a:lnSpc>
              <a:spcBef>
                <a:spcPts val="1800"/>
              </a:spcBef>
              <a:spcAft>
                <a:spcPts val="0"/>
              </a:spcAft>
              <a:buClr>
                <a:schemeClr val="dk1"/>
              </a:buClr>
              <a:buSzPts val="1100"/>
              <a:buFont typeface="Arial"/>
              <a:buNone/>
            </a:pPr>
            <a:r>
              <a:rPr b="1" lang="en" sz="3250">
                <a:latin typeface="Inter"/>
                <a:ea typeface="Inter"/>
                <a:cs typeface="Inter"/>
                <a:sym typeface="Inter"/>
              </a:rPr>
              <a:t>Securing Our AI Future: A Strategic Approach to Governing Agentic AI</a:t>
            </a:r>
            <a:endParaRPr b="1">
              <a:latin typeface="Inter"/>
              <a:ea typeface="Inter"/>
              <a:cs typeface="Inter"/>
              <a:sym typeface="Inter"/>
            </a:endParaRPr>
          </a:p>
        </p:txBody>
      </p:sp>
      <p:sp>
        <p:nvSpPr>
          <p:cNvPr id="264" name="Google Shape;264;g33d16aa5ad0_0_0"/>
          <p:cNvSpPr txBox="1"/>
          <p:nvPr>
            <p:ph idx="1" type="subTitle"/>
          </p:nvPr>
        </p:nvSpPr>
        <p:spPr>
          <a:xfrm>
            <a:off x="386950" y="3087225"/>
            <a:ext cx="4384200" cy="875100"/>
          </a:xfrm>
          <a:prstGeom prst="rect">
            <a:avLst/>
          </a:prstGeom>
          <a:noFill/>
          <a:ln>
            <a:noFill/>
          </a:ln>
        </p:spPr>
        <p:txBody>
          <a:bodyPr anchorCtr="0" anchor="t" bIns="0" lIns="0" spcFirstLastPara="1" rIns="0" wrap="square" tIns="0">
            <a:normAutofit/>
          </a:bodyPr>
          <a:lstStyle/>
          <a:p>
            <a:pPr indent="0" lvl="0" marL="0" rtl="0" algn="l">
              <a:lnSpc>
                <a:spcPct val="115000"/>
              </a:lnSpc>
              <a:spcBef>
                <a:spcPts val="1200"/>
              </a:spcBef>
              <a:spcAft>
                <a:spcPts val="0"/>
              </a:spcAft>
              <a:buClr>
                <a:schemeClr val="dk1"/>
              </a:buClr>
              <a:buSzPts val="1100"/>
              <a:buNone/>
            </a:pPr>
            <a:r>
              <a:rPr lang="en" sz="1200"/>
              <a:t>A CISO Briefing for the Executive Leadership Team</a:t>
            </a:r>
            <a:endParaRPr sz="1200"/>
          </a:p>
          <a:p>
            <a:pPr indent="0" lvl="0" marL="0" rtl="0" algn="l">
              <a:lnSpc>
                <a:spcPct val="115000"/>
              </a:lnSpc>
              <a:spcBef>
                <a:spcPts val="1200"/>
              </a:spcBef>
              <a:spcAft>
                <a:spcPts val="1200"/>
              </a:spcAft>
              <a:buClr>
                <a:schemeClr val="dk1"/>
              </a:buClr>
              <a:buSzPts val="1100"/>
              <a:buNone/>
            </a:pPr>
            <a:r>
              <a:rPr lang="en" sz="1200"/>
              <a:t>[CISO Name]</a:t>
            </a:r>
            <a:br>
              <a:rPr lang="en" sz="1200"/>
            </a:br>
            <a:r>
              <a:rPr lang="en" sz="1200"/>
              <a:t>[DATE]</a:t>
            </a:r>
            <a:endParaRPr sz="1200"/>
          </a:p>
        </p:txBody>
      </p:sp>
      <p:pic>
        <p:nvPicPr>
          <p:cNvPr id="265" name="Google Shape;265;g33d16aa5ad0_0_0"/>
          <p:cNvPicPr preferRelativeResize="0"/>
          <p:nvPr/>
        </p:nvPicPr>
        <p:blipFill rotWithShape="1">
          <a:blip r:embed="rId4">
            <a:alphaModFix/>
          </a:blip>
          <a:srcRect b="0" l="0" r="0" t="0"/>
          <a:stretch/>
        </p:blipFill>
        <p:spPr>
          <a:xfrm>
            <a:off x="386954" y="357188"/>
            <a:ext cx="907256" cy="242887"/>
          </a:xfrm>
          <a:prstGeom prst="rect">
            <a:avLst/>
          </a:prstGeom>
          <a:noFill/>
          <a:ln>
            <a:noFill/>
          </a:ln>
        </p:spPr>
      </p:pic>
      <p:sp>
        <p:nvSpPr>
          <p:cNvPr id="266" name="Google Shape;266;g33d16aa5ad0_0_0"/>
          <p:cNvSpPr txBox="1"/>
          <p:nvPr/>
        </p:nvSpPr>
        <p:spPr>
          <a:xfrm>
            <a:off x="4345000" y="157575"/>
            <a:ext cx="1786500" cy="105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100">
                <a:solidFill>
                  <a:srgbClr val="FF0000"/>
                </a:solidFill>
                <a:latin typeface="Inter"/>
                <a:ea typeface="Inter"/>
                <a:cs typeface="Inter"/>
                <a:sym typeface="Inter"/>
              </a:rPr>
              <a:t>Company Logo Here</a:t>
            </a:r>
            <a:endParaRPr sz="2100">
              <a:solidFill>
                <a:srgbClr val="FF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g3838578b995_0_36"/>
          <p:cNvSpPr txBox="1"/>
          <p:nvPr>
            <p:ph type="ctrTitle"/>
          </p:nvPr>
        </p:nvSpPr>
        <p:spPr>
          <a:xfrm>
            <a:off x="386954" y="1275256"/>
            <a:ext cx="4185000" cy="1114500"/>
          </a:xfrm>
          <a:prstGeom prst="rect">
            <a:avLst/>
          </a:prstGeom>
        </p:spPr>
        <p:txBody>
          <a:bodyPr anchorCtr="0" anchor="b" bIns="0" lIns="0" spcFirstLastPara="1" rIns="0" wrap="square" tIns="0">
            <a:noAutofit/>
          </a:bodyPr>
          <a:lstStyle/>
          <a:p>
            <a:pPr indent="0" lvl="0" marL="0" rtl="0" algn="l">
              <a:spcBef>
                <a:spcPts val="0"/>
              </a:spcBef>
              <a:spcAft>
                <a:spcPts val="0"/>
              </a:spcAft>
              <a:buSzPts val="990"/>
              <a:buNone/>
            </a:pPr>
            <a:r>
              <a:rPr lang="en" sz="3090"/>
              <a:t>Our Current Security Stack Has Critical AI Blind Spots</a:t>
            </a:r>
            <a:endParaRPr sz="3090"/>
          </a:p>
        </p:txBody>
      </p:sp>
      <p:sp>
        <p:nvSpPr>
          <p:cNvPr id="341" name="Google Shape;341;g3838578b995_0_36"/>
          <p:cNvSpPr txBox="1"/>
          <p:nvPr>
            <p:ph idx="1" type="subTitle"/>
          </p:nvPr>
        </p:nvSpPr>
        <p:spPr>
          <a:xfrm>
            <a:off x="386954" y="2571749"/>
            <a:ext cx="4185000" cy="1846800"/>
          </a:xfrm>
          <a:prstGeom prst="rect">
            <a:avLst/>
          </a:prstGeom>
        </p:spPr>
        <p:txBody>
          <a:bodyPr anchorCtr="0" anchor="t" bIns="0" lIns="0" spcFirstLastPara="1" rIns="0" wrap="square" tIns="0">
            <a:normAutofit/>
          </a:bodyPr>
          <a:lstStyle/>
          <a:p>
            <a:pPr indent="-298450" lvl="0" marL="457200" rtl="0" algn="l">
              <a:spcBef>
                <a:spcPts val="400"/>
              </a:spcBef>
              <a:spcAft>
                <a:spcPts val="0"/>
              </a:spcAft>
              <a:buSzPts val="1100"/>
              <a:buChar char="●"/>
            </a:pPr>
            <a:r>
              <a:rPr b="1" lang="en"/>
              <a:t>WAFs &amp; API Gateways:</a:t>
            </a:r>
            <a:r>
              <a:rPr lang="en"/>
              <a:t> Are blind to "low-and-slow" attacks and business logic abuse by compromised agents.</a:t>
            </a:r>
            <a:endParaRPr/>
          </a:p>
          <a:p>
            <a:pPr indent="0" lvl="0" marL="0" rtl="0" algn="l">
              <a:spcBef>
                <a:spcPts val="400"/>
              </a:spcBef>
              <a:spcAft>
                <a:spcPts val="0"/>
              </a:spcAft>
              <a:buNone/>
            </a:pPr>
            <a:r>
              <a:t/>
            </a:r>
            <a:endParaRPr/>
          </a:p>
          <a:p>
            <a:pPr indent="-298450" lvl="0" marL="457200" rtl="0" algn="l">
              <a:spcBef>
                <a:spcPts val="400"/>
              </a:spcBef>
              <a:spcAft>
                <a:spcPts val="0"/>
              </a:spcAft>
              <a:buSzPts val="1100"/>
              <a:buChar char="●"/>
            </a:pPr>
            <a:r>
              <a:rPr b="1" lang="en"/>
              <a:t>Cloud Security (CSPM):</a:t>
            </a:r>
            <a:r>
              <a:rPr lang="en"/>
              <a:t> Secures the infrastructure around our apps but not the API traffic within them.</a:t>
            </a:r>
            <a:endParaRPr/>
          </a:p>
          <a:p>
            <a:pPr indent="0" lvl="0" marL="0" rtl="0" algn="l">
              <a:spcBef>
                <a:spcPts val="400"/>
              </a:spcBef>
              <a:spcAft>
                <a:spcPts val="0"/>
              </a:spcAft>
              <a:buNone/>
            </a:pPr>
            <a:r>
              <a:t/>
            </a:r>
            <a:endParaRPr/>
          </a:p>
          <a:p>
            <a:pPr indent="-298450" lvl="0" marL="457200" rtl="0" algn="l">
              <a:spcBef>
                <a:spcPts val="400"/>
              </a:spcBef>
              <a:spcAft>
                <a:spcPts val="0"/>
              </a:spcAft>
              <a:buSzPts val="1100"/>
              <a:buChar char="●"/>
            </a:pPr>
            <a:r>
              <a:rPr b="1" lang="en"/>
              <a:t>The Bottom Line:</a:t>
            </a:r>
            <a:r>
              <a:rPr lang="en"/>
              <a:t> Our existing tools were not built to understand the behavior of autonomous agents.</a:t>
            </a:r>
            <a:endParaRPr/>
          </a:p>
        </p:txBody>
      </p:sp>
      <p:pic>
        <p:nvPicPr>
          <p:cNvPr id="342" name="Google Shape;342;g3838578b995_0_36"/>
          <p:cNvPicPr preferRelativeResize="0"/>
          <p:nvPr>
            <p:ph idx="2" type="pic"/>
          </p:nvPr>
        </p:nvPicPr>
        <p:blipFill rotWithShape="1">
          <a:blip r:embed="rId3">
            <a:alphaModFix/>
          </a:blip>
          <a:srcRect b="0" l="2134" r="2144" t="0"/>
          <a:stretch/>
        </p:blipFill>
        <p:spPr>
          <a:xfrm>
            <a:off x="4869656" y="357188"/>
            <a:ext cx="3887400" cy="40611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g3838578b995_0_44"/>
          <p:cNvSpPr txBox="1"/>
          <p:nvPr>
            <p:ph type="ctrTitle"/>
          </p:nvPr>
        </p:nvSpPr>
        <p:spPr>
          <a:xfrm>
            <a:off x="386954" y="311468"/>
            <a:ext cx="5648100" cy="1114500"/>
          </a:xfrm>
          <a:prstGeom prst="rect">
            <a:avLst/>
          </a:prstGeom>
          <a:noFill/>
          <a:ln>
            <a:noFill/>
          </a:ln>
        </p:spPr>
        <p:txBody>
          <a:bodyPr anchorCtr="0" anchor="t" bIns="0" lIns="0" spcFirstLastPara="1" rIns="0" wrap="square" tIns="0">
            <a:normAutofit fontScale="90000"/>
          </a:bodyPr>
          <a:lstStyle/>
          <a:p>
            <a:pPr indent="0" lvl="0" marL="0" rtl="0" algn="l">
              <a:lnSpc>
                <a:spcPct val="90000"/>
              </a:lnSpc>
              <a:spcBef>
                <a:spcPts val="0"/>
              </a:spcBef>
              <a:spcAft>
                <a:spcPts val="0"/>
              </a:spcAft>
              <a:buSzPct val="111111"/>
              <a:buNone/>
            </a:pPr>
            <a:r>
              <a:rPr lang="en"/>
              <a:t>A Proven, 3-Pillar Strategy for Governing Agentic AI</a:t>
            </a:r>
            <a:endParaRPr/>
          </a:p>
        </p:txBody>
      </p:sp>
      <p:pic>
        <p:nvPicPr>
          <p:cNvPr id="348" name="Google Shape;348;g3838578b995_0_44"/>
          <p:cNvPicPr preferRelativeResize="0"/>
          <p:nvPr/>
        </p:nvPicPr>
        <p:blipFill>
          <a:blip r:embed="rId3">
            <a:alphaModFix/>
          </a:blip>
          <a:stretch>
            <a:fillRect/>
          </a:stretch>
        </p:blipFill>
        <p:spPr>
          <a:xfrm>
            <a:off x="1747950" y="1360978"/>
            <a:ext cx="5648100" cy="307777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g3838578b995_0_52"/>
          <p:cNvSpPr txBox="1"/>
          <p:nvPr>
            <p:ph type="ctrTitle"/>
          </p:nvPr>
        </p:nvSpPr>
        <p:spPr>
          <a:xfrm>
            <a:off x="386954" y="1275256"/>
            <a:ext cx="4185000" cy="1114500"/>
          </a:xfrm>
          <a:prstGeom prst="rect">
            <a:avLst/>
          </a:prstGeom>
        </p:spPr>
        <p:txBody>
          <a:bodyPr anchorCtr="0" anchor="b" bIns="0" lIns="0" spcFirstLastPara="1" rIns="0" wrap="square" tIns="0">
            <a:noAutofit/>
          </a:bodyPr>
          <a:lstStyle/>
          <a:p>
            <a:pPr indent="0" lvl="0" marL="0" rtl="0" algn="l">
              <a:spcBef>
                <a:spcPts val="0"/>
              </a:spcBef>
              <a:spcAft>
                <a:spcPts val="0"/>
              </a:spcAft>
              <a:buSzPts val="990"/>
              <a:buNone/>
            </a:pPr>
            <a:r>
              <a:rPr lang="en" sz="3490"/>
              <a:t>The Foundational Questions We Must Be Able to Answer</a:t>
            </a:r>
            <a:endParaRPr sz="3490"/>
          </a:p>
        </p:txBody>
      </p:sp>
      <p:sp>
        <p:nvSpPr>
          <p:cNvPr id="354" name="Google Shape;354;g3838578b995_0_52"/>
          <p:cNvSpPr txBox="1"/>
          <p:nvPr>
            <p:ph idx="1" type="subTitle"/>
          </p:nvPr>
        </p:nvSpPr>
        <p:spPr>
          <a:xfrm>
            <a:off x="386954" y="2571749"/>
            <a:ext cx="4185000" cy="1846800"/>
          </a:xfrm>
          <a:prstGeom prst="rect">
            <a:avLst/>
          </a:prstGeom>
        </p:spPr>
        <p:txBody>
          <a:bodyPr anchorCtr="0" anchor="t" bIns="0" lIns="0" spcFirstLastPara="1" rIns="0" wrap="square" tIns="0">
            <a:normAutofit/>
          </a:bodyPr>
          <a:lstStyle/>
          <a:p>
            <a:pPr indent="0" lvl="0" marL="0" rtl="0" algn="l">
              <a:spcBef>
                <a:spcPts val="400"/>
              </a:spcBef>
              <a:spcAft>
                <a:spcPts val="0"/>
              </a:spcAft>
              <a:buNone/>
            </a:pPr>
            <a:r>
              <a:rPr lang="en" sz="1300"/>
              <a:t>[  ] Do we have a real-time, continuously updated inventory of ALL APIs?</a:t>
            </a:r>
            <a:endParaRPr sz="1300"/>
          </a:p>
          <a:p>
            <a:pPr indent="0" lvl="0" marL="0" rtl="0" algn="l">
              <a:spcBef>
                <a:spcPts val="400"/>
              </a:spcBef>
              <a:spcAft>
                <a:spcPts val="0"/>
              </a:spcAft>
              <a:buNone/>
            </a:pPr>
            <a:r>
              <a:t/>
            </a:r>
            <a:endParaRPr sz="1300"/>
          </a:p>
          <a:p>
            <a:pPr indent="0" lvl="0" marL="0" rtl="0" algn="l">
              <a:spcBef>
                <a:spcPts val="400"/>
              </a:spcBef>
              <a:spcAft>
                <a:spcPts val="0"/>
              </a:spcAft>
              <a:buNone/>
            </a:pPr>
            <a:r>
              <a:rPr lang="en" sz="1300"/>
              <a:t>[  ] Can we automatically identify all APIs that handle sensitive data?</a:t>
            </a:r>
            <a:endParaRPr sz="1300"/>
          </a:p>
          <a:p>
            <a:pPr indent="0" lvl="0" marL="0" rtl="0" algn="l">
              <a:spcBef>
                <a:spcPts val="400"/>
              </a:spcBef>
              <a:spcAft>
                <a:spcPts val="0"/>
              </a:spcAft>
              <a:buNone/>
            </a:pPr>
            <a:r>
              <a:t/>
            </a:r>
            <a:endParaRPr sz="1300"/>
          </a:p>
          <a:p>
            <a:pPr indent="0" lvl="0" marL="0" rtl="0" algn="l">
              <a:spcBef>
                <a:spcPts val="400"/>
              </a:spcBef>
              <a:spcAft>
                <a:spcPts val="0"/>
              </a:spcAft>
              <a:buNone/>
            </a:pPr>
            <a:r>
              <a:rPr lang="en" sz="1300"/>
              <a:t>[  ] Do we have an "attacker's view" of our external API attack surface?</a:t>
            </a:r>
            <a:endParaRPr sz="1300"/>
          </a:p>
        </p:txBody>
      </p:sp>
      <p:pic>
        <p:nvPicPr>
          <p:cNvPr id="355" name="Google Shape;355;g3838578b995_0_52" title="Screenshot 2025-09-25 at 2.14.50 PM.png"/>
          <p:cNvPicPr preferRelativeResize="0"/>
          <p:nvPr/>
        </p:nvPicPr>
        <p:blipFill>
          <a:blip r:embed="rId3">
            <a:alphaModFix/>
          </a:blip>
          <a:stretch>
            <a:fillRect/>
          </a:stretch>
        </p:blipFill>
        <p:spPr>
          <a:xfrm>
            <a:off x="4649529" y="1388300"/>
            <a:ext cx="4267244" cy="278579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g3838578b995_0_61"/>
          <p:cNvSpPr txBox="1"/>
          <p:nvPr>
            <p:ph type="ctrTitle"/>
          </p:nvPr>
        </p:nvSpPr>
        <p:spPr>
          <a:xfrm>
            <a:off x="386954" y="1275256"/>
            <a:ext cx="4185000" cy="1114500"/>
          </a:xfrm>
          <a:prstGeom prst="rect">
            <a:avLst/>
          </a:prstGeom>
        </p:spPr>
        <p:txBody>
          <a:bodyPr anchorCtr="0" anchor="b" bIns="0" lIns="0" spcFirstLastPara="1" rIns="0" wrap="square" tIns="0">
            <a:noAutofit/>
          </a:bodyPr>
          <a:lstStyle/>
          <a:p>
            <a:pPr indent="0" lvl="0" marL="0" rtl="0" algn="l">
              <a:spcBef>
                <a:spcPts val="0"/>
              </a:spcBef>
              <a:spcAft>
                <a:spcPts val="0"/>
              </a:spcAft>
              <a:buSzPts val="990"/>
              <a:buNone/>
            </a:pPr>
            <a:r>
              <a:rPr lang="en" sz="3290"/>
              <a:t>Addressing Our Known Posture and Compliance Gaps</a:t>
            </a:r>
            <a:endParaRPr sz="3290"/>
          </a:p>
        </p:txBody>
      </p:sp>
      <p:sp>
        <p:nvSpPr>
          <p:cNvPr id="361" name="Google Shape;361;g3838578b995_0_61"/>
          <p:cNvSpPr txBox="1"/>
          <p:nvPr>
            <p:ph idx="1" type="subTitle"/>
          </p:nvPr>
        </p:nvSpPr>
        <p:spPr>
          <a:xfrm>
            <a:off x="386954" y="2571749"/>
            <a:ext cx="4185000" cy="1846800"/>
          </a:xfrm>
          <a:prstGeom prst="rect">
            <a:avLst/>
          </a:prstGeom>
        </p:spPr>
        <p:txBody>
          <a:bodyPr anchorCtr="0" anchor="t" bIns="0" lIns="0" spcFirstLastPara="1" rIns="0" wrap="square" tIns="0">
            <a:normAutofit/>
          </a:bodyPr>
          <a:lstStyle/>
          <a:p>
            <a:pPr indent="-311150" lvl="0" marL="457200" rtl="0" algn="l">
              <a:spcBef>
                <a:spcPts val="400"/>
              </a:spcBef>
              <a:spcAft>
                <a:spcPts val="0"/>
              </a:spcAft>
              <a:buSzPts val="1300"/>
              <a:buChar char="●"/>
            </a:pPr>
            <a:r>
              <a:rPr b="1" lang="en" sz="1300"/>
              <a:t>Authentication:</a:t>
            </a:r>
            <a:r>
              <a:rPr lang="en" sz="1300"/>
              <a:t> Inconsistent authentication methods across our API landscape.</a:t>
            </a:r>
            <a:endParaRPr sz="1300"/>
          </a:p>
          <a:p>
            <a:pPr indent="0" lvl="0" marL="0" rtl="0" algn="l">
              <a:spcBef>
                <a:spcPts val="400"/>
              </a:spcBef>
              <a:spcAft>
                <a:spcPts val="0"/>
              </a:spcAft>
              <a:buNone/>
            </a:pPr>
            <a:r>
              <a:t/>
            </a:r>
            <a:endParaRPr sz="1300"/>
          </a:p>
          <a:p>
            <a:pPr indent="-311150" lvl="0" marL="457200" rtl="0" algn="l">
              <a:spcBef>
                <a:spcPts val="400"/>
              </a:spcBef>
              <a:spcAft>
                <a:spcPts val="0"/>
              </a:spcAft>
              <a:buSzPts val="1300"/>
              <a:buChar char="●"/>
            </a:pPr>
            <a:r>
              <a:rPr b="1" lang="en" sz="1300"/>
              <a:t>Authorization: </a:t>
            </a:r>
            <a:r>
              <a:rPr lang="en" sz="1300"/>
              <a:t>Lack of granular access controls for machine identities.</a:t>
            </a:r>
            <a:endParaRPr sz="1300"/>
          </a:p>
          <a:p>
            <a:pPr indent="0" lvl="0" marL="0" rtl="0" algn="l">
              <a:spcBef>
                <a:spcPts val="400"/>
              </a:spcBef>
              <a:spcAft>
                <a:spcPts val="0"/>
              </a:spcAft>
              <a:buNone/>
            </a:pPr>
            <a:r>
              <a:t/>
            </a:r>
            <a:endParaRPr sz="1300"/>
          </a:p>
          <a:p>
            <a:pPr indent="-311150" lvl="0" marL="457200" rtl="0" algn="l">
              <a:spcBef>
                <a:spcPts val="400"/>
              </a:spcBef>
              <a:spcAft>
                <a:spcPts val="0"/>
              </a:spcAft>
              <a:buSzPts val="1300"/>
              <a:buChar char="●"/>
            </a:pPr>
            <a:r>
              <a:rPr b="1" lang="en" sz="1300"/>
              <a:t>Compliance:</a:t>
            </a:r>
            <a:r>
              <a:rPr lang="en" sz="1300"/>
              <a:t> No automated way to map our API posture to emerging regulations.</a:t>
            </a:r>
            <a:endParaRPr sz="1300"/>
          </a:p>
        </p:txBody>
      </p:sp>
      <p:pic>
        <p:nvPicPr>
          <p:cNvPr id="362" name="Google Shape;362;g3838578b995_0_61" title="Screenshot 2025-09-25 at 2.16.41 PM.png"/>
          <p:cNvPicPr preferRelativeResize="0"/>
          <p:nvPr/>
        </p:nvPicPr>
        <p:blipFill>
          <a:blip r:embed="rId3">
            <a:alphaModFix/>
          </a:blip>
          <a:stretch>
            <a:fillRect/>
          </a:stretch>
        </p:blipFill>
        <p:spPr>
          <a:xfrm>
            <a:off x="4649529" y="1429550"/>
            <a:ext cx="4267249" cy="2810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g3838578b995_0_68"/>
          <p:cNvSpPr txBox="1"/>
          <p:nvPr>
            <p:ph type="ctrTitle"/>
          </p:nvPr>
        </p:nvSpPr>
        <p:spPr>
          <a:xfrm>
            <a:off x="386954" y="1275256"/>
            <a:ext cx="4185000" cy="1114500"/>
          </a:xfrm>
          <a:prstGeom prst="rect">
            <a:avLst/>
          </a:prstGeom>
        </p:spPr>
        <p:txBody>
          <a:bodyPr anchorCtr="0" anchor="b" bIns="0" lIns="0" spcFirstLastPara="1" rIns="0" wrap="square" tIns="0">
            <a:noAutofit/>
          </a:bodyPr>
          <a:lstStyle/>
          <a:p>
            <a:pPr indent="0" lvl="0" marL="0" rtl="0" algn="l">
              <a:spcBef>
                <a:spcPts val="0"/>
              </a:spcBef>
              <a:spcAft>
                <a:spcPts val="0"/>
              </a:spcAft>
              <a:buSzPts val="990"/>
              <a:buNone/>
            </a:pPr>
            <a:r>
              <a:rPr lang="en" sz="3190"/>
              <a:t>Scenario: A Compromised Agent Exfiltrating Data</a:t>
            </a:r>
            <a:endParaRPr sz="3190"/>
          </a:p>
        </p:txBody>
      </p:sp>
      <p:sp>
        <p:nvSpPr>
          <p:cNvPr id="368" name="Google Shape;368;g3838578b995_0_68"/>
          <p:cNvSpPr txBox="1"/>
          <p:nvPr>
            <p:ph idx="1" type="subTitle"/>
          </p:nvPr>
        </p:nvSpPr>
        <p:spPr>
          <a:xfrm>
            <a:off x="386954" y="2571749"/>
            <a:ext cx="4185000" cy="1846800"/>
          </a:xfrm>
          <a:prstGeom prst="rect">
            <a:avLst/>
          </a:prstGeom>
        </p:spPr>
        <p:txBody>
          <a:bodyPr anchorCtr="0" anchor="t" bIns="0" lIns="0" spcFirstLastPara="1" rIns="0" wrap="square" tIns="0">
            <a:noAutofit/>
          </a:bodyPr>
          <a:lstStyle/>
          <a:p>
            <a:pPr indent="0" lvl="0" marL="0" rtl="0" algn="l">
              <a:lnSpc>
                <a:spcPct val="90000"/>
              </a:lnSpc>
              <a:spcBef>
                <a:spcPts val="400"/>
              </a:spcBef>
              <a:spcAft>
                <a:spcPts val="0"/>
              </a:spcAft>
              <a:buSzPts val="935"/>
              <a:buNone/>
            </a:pPr>
            <a:r>
              <a:rPr lang="en" sz="1035"/>
              <a:t>A visual, step-by-step diagram of a "low-and-slow" attack.</a:t>
            </a:r>
            <a:endParaRPr sz="1035"/>
          </a:p>
          <a:p>
            <a:pPr indent="0" lvl="0" marL="0" rtl="0" algn="l">
              <a:lnSpc>
                <a:spcPct val="90000"/>
              </a:lnSpc>
              <a:spcBef>
                <a:spcPts val="400"/>
              </a:spcBef>
              <a:spcAft>
                <a:spcPts val="0"/>
              </a:spcAft>
              <a:buSzPts val="935"/>
              <a:buNone/>
            </a:pPr>
            <a:r>
              <a:t/>
            </a:r>
            <a:endParaRPr sz="1035"/>
          </a:p>
          <a:p>
            <a:pPr indent="-294322" lvl="0" marL="457200" rtl="0" algn="l">
              <a:lnSpc>
                <a:spcPct val="90000"/>
              </a:lnSpc>
              <a:spcBef>
                <a:spcPts val="400"/>
              </a:spcBef>
              <a:spcAft>
                <a:spcPts val="0"/>
              </a:spcAft>
              <a:buSzPts val="1035"/>
              <a:buAutoNum type="arabicPeriod"/>
            </a:pPr>
            <a:r>
              <a:rPr lang="en" sz="1035"/>
              <a:t>Attacker uses prompt injection to compromise a legitimate AI agent.</a:t>
            </a:r>
            <a:endParaRPr sz="1035"/>
          </a:p>
          <a:p>
            <a:pPr indent="0" lvl="0" marL="0" rtl="0" algn="l">
              <a:lnSpc>
                <a:spcPct val="90000"/>
              </a:lnSpc>
              <a:spcBef>
                <a:spcPts val="400"/>
              </a:spcBef>
              <a:spcAft>
                <a:spcPts val="0"/>
              </a:spcAft>
              <a:buSzPts val="935"/>
              <a:buNone/>
            </a:pPr>
            <a:r>
              <a:t/>
            </a:r>
            <a:endParaRPr sz="1035"/>
          </a:p>
          <a:p>
            <a:pPr indent="-294322" lvl="0" marL="457200" rtl="0" algn="l">
              <a:lnSpc>
                <a:spcPct val="90000"/>
              </a:lnSpc>
              <a:spcBef>
                <a:spcPts val="400"/>
              </a:spcBef>
              <a:spcAft>
                <a:spcPts val="0"/>
              </a:spcAft>
              <a:buSzPts val="1035"/>
              <a:buAutoNum type="arabicPeriod"/>
            </a:pPr>
            <a:r>
              <a:rPr lang="en" sz="1035"/>
              <a:t>Agent makes a series of individually valid API calls to probe for data.</a:t>
            </a:r>
            <a:endParaRPr sz="1035"/>
          </a:p>
          <a:p>
            <a:pPr indent="0" lvl="0" marL="0" rtl="0" algn="l">
              <a:lnSpc>
                <a:spcPct val="90000"/>
              </a:lnSpc>
              <a:spcBef>
                <a:spcPts val="400"/>
              </a:spcBef>
              <a:spcAft>
                <a:spcPts val="0"/>
              </a:spcAft>
              <a:buSzPts val="935"/>
              <a:buNone/>
            </a:pPr>
            <a:r>
              <a:t/>
            </a:r>
            <a:endParaRPr sz="1035"/>
          </a:p>
          <a:p>
            <a:pPr indent="-294322" lvl="0" marL="457200" rtl="0" algn="l">
              <a:lnSpc>
                <a:spcPct val="90000"/>
              </a:lnSpc>
              <a:spcBef>
                <a:spcPts val="400"/>
              </a:spcBef>
              <a:spcAft>
                <a:spcPts val="0"/>
              </a:spcAft>
              <a:buSzPts val="1035"/>
              <a:buAutoNum type="arabicPeriod"/>
            </a:pPr>
            <a:r>
              <a:rPr lang="en" sz="1035"/>
              <a:t>Agent slowly exfiltrates sensitive PII, staying below rate limits.</a:t>
            </a:r>
            <a:endParaRPr sz="1035"/>
          </a:p>
          <a:p>
            <a:pPr indent="0" lvl="0" marL="0" rtl="0" algn="l">
              <a:lnSpc>
                <a:spcPct val="90000"/>
              </a:lnSpc>
              <a:spcBef>
                <a:spcPts val="400"/>
              </a:spcBef>
              <a:spcAft>
                <a:spcPts val="0"/>
              </a:spcAft>
              <a:buSzPts val="935"/>
              <a:buNone/>
            </a:pPr>
            <a:r>
              <a:t/>
            </a:r>
            <a:endParaRPr sz="1035"/>
          </a:p>
          <a:p>
            <a:pPr indent="-294322" lvl="0" marL="457200" rtl="0" algn="l">
              <a:lnSpc>
                <a:spcPct val="90000"/>
              </a:lnSpc>
              <a:spcBef>
                <a:spcPts val="400"/>
              </a:spcBef>
              <a:spcAft>
                <a:spcPts val="0"/>
              </a:spcAft>
              <a:buSzPts val="1035"/>
              <a:buAutoNum type="arabicPeriod"/>
            </a:pPr>
            <a:r>
              <a:rPr lang="en" sz="1035"/>
              <a:t>Question: How would our current security stack detect this?</a:t>
            </a:r>
            <a:endParaRPr sz="1035"/>
          </a:p>
        </p:txBody>
      </p:sp>
      <p:pic>
        <p:nvPicPr>
          <p:cNvPr id="369" name="Google Shape;369;g3838578b995_0_68" title="Screenshot 2025-09-25 at 2.19.18 PM.png"/>
          <p:cNvPicPr preferRelativeResize="0"/>
          <p:nvPr/>
        </p:nvPicPr>
        <p:blipFill>
          <a:blip r:embed="rId3">
            <a:alphaModFix/>
          </a:blip>
          <a:stretch>
            <a:fillRect/>
          </a:stretch>
        </p:blipFill>
        <p:spPr>
          <a:xfrm>
            <a:off x="4654529" y="1275250"/>
            <a:ext cx="4267244" cy="313167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g3838578b995_0_80"/>
          <p:cNvSpPr txBox="1"/>
          <p:nvPr>
            <p:ph type="ctrTitle"/>
          </p:nvPr>
        </p:nvSpPr>
        <p:spPr>
          <a:xfrm>
            <a:off x="386954" y="311468"/>
            <a:ext cx="5648100" cy="1114500"/>
          </a:xfrm>
          <a:prstGeom prst="rect">
            <a:avLst/>
          </a:prstGeom>
          <a:noFill/>
          <a:ln>
            <a:noFill/>
          </a:ln>
        </p:spPr>
        <p:txBody>
          <a:bodyPr anchorCtr="0" anchor="t" bIns="0" lIns="0" spcFirstLastPara="1" rIns="0" wrap="square" tIns="0">
            <a:normAutofit fontScale="90000"/>
          </a:bodyPr>
          <a:lstStyle/>
          <a:p>
            <a:pPr indent="0" lvl="0" marL="0" rtl="0" algn="l">
              <a:lnSpc>
                <a:spcPct val="90000"/>
              </a:lnSpc>
              <a:spcBef>
                <a:spcPts val="0"/>
              </a:spcBef>
              <a:spcAft>
                <a:spcPts val="0"/>
              </a:spcAft>
              <a:buSzPct val="111111"/>
              <a:buNone/>
            </a:pPr>
            <a:r>
              <a:rPr lang="en"/>
              <a:t>How Our 3-Pillar Framework Meets Key AI Regulations</a:t>
            </a:r>
            <a:endParaRPr/>
          </a:p>
        </p:txBody>
      </p:sp>
      <p:graphicFrame>
        <p:nvGraphicFramePr>
          <p:cNvPr id="375" name="Google Shape;375;g3838578b995_0_80"/>
          <p:cNvGraphicFramePr/>
          <p:nvPr/>
        </p:nvGraphicFramePr>
        <p:xfrm>
          <a:off x="313375" y="1344825"/>
          <a:ext cx="3000000" cy="3000000"/>
        </p:xfrm>
        <a:graphic>
          <a:graphicData uri="http://schemas.openxmlformats.org/drawingml/2006/table">
            <a:tbl>
              <a:tblPr>
                <a:noFill/>
                <a:tableStyleId>{CEF704E4-2129-4863-80B4-517090131AD5}</a:tableStyleId>
              </a:tblPr>
              <a:tblGrid>
                <a:gridCol w="2700450"/>
                <a:gridCol w="2152575"/>
                <a:gridCol w="3765675"/>
              </a:tblGrid>
              <a:tr h="568000">
                <a:tc>
                  <a:txBody>
                    <a:bodyPr/>
                    <a:lstStyle/>
                    <a:p>
                      <a:pPr indent="0" lvl="0" marL="0" rtl="0" algn="l">
                        <a:spcBef>
                          <a:spcPts val="0"/>
                        </a:spcBef>
                        <a:spcAft>
                          <a:spcPts val="0"/>
                        </a:spcAft>
                        <a:buNone/>
                      </a:pPr>
                      <a:r>
                        <a:rPr lang="en"/>
                        <a:t>Regulatory Requirement (EU AI Act &amp; ISO 42001)</a:t>
                      </a:r>
                      <a:endParaRPr/>
                    </a:p>
                  </a:txBody>
                  <a:tcPr marT="91425" marB="91425" marR="91425" marL="91425">
                    <a:lnB cap="flat" cmpd="sng" w="9525">
                      <a:solidFill>
                        <a:srgbClr val="DFE2EE"/>
                      </a:solidFill>
                      <a:prstDash val="solid"/>
                      <a:round/>
                      <a:headEnd len="sm" w="sm" type="none"/>
                      <a:tailEnd len="sm" w="sm" type="none"/>
                    </a:lnB>
                    <a:solidFill>
                      <a:srgbClr val="A1A1A1"/>
                    </a:solidFill>
                  </a:tcPr>
                </a:tc>
                <a:tc>
                  <a:txBody>
                    <a:bodyPr/>
                    <a:lstStyle/>
                    <a:p>
                      <a:pPr indent="0" lvl="0" marL="0" rtl="0" algn="l">
                        <a:spcBef>
                          <a:spcPts val="0"/>
                        </a:spcBef>
                        <a:spcAft>
                          <a:spcPts val="0"/>
                        </a:spcAft>
                        <a:buNone/>
                      </a:pPr>
                      <a:r>
                        <a:rPr lang="en"/>
                        <a:t>Our API Security Strategy</a:t>
                      </a:r>
                      <a:endParaRPr/>
                    </a:p>
                  </a:txBody>
                  <a:tcPr marT="91425" marB="91425" marR="91425" marL="91425">
                    <a:lnB cap="flat" cmpd="sng" w="9525">
                      <a:solidFill>
                        <a:srgbClr val="DFE2EE"/>
                      </a:solidFill>
                      <a:prstDash val="solid"/>
                      <a:round/>
                      <a:headEnd len="sm" w="sm" type="none"/>
                      <a:tailEnd len="sm" w="sm" type="none"/>
                    </a:lnB>
                    <a:solidFill>
                      <a:srgbClr val="A1A1A1"/>
                    </a:solidFill>
                  </a:tcPr>
                </a:tc>
                <a:tc>
                  <a:txBody>
                    <a:bodyPr/>
                    <a:lstStyle/>
                    <a:p>
                      <a:pPr indent="0" lvl="0" marL="0" rtl="0" algn="l">
                        <a:spcBef>
                          <a:spcPts val="0"/>
                        </a:spcBef>
                        <a:spcAft>
                          <a:spcPts val="0"/>
                        </a:spcAft>
                        <a:buNone/>
                      </a:pPr>
                      <a:r>
                        <a:rPr lang="en"/>
                        <a:t>How We Achieve It</a:t>
                      </a:r>
                      <a:endParaRPr/>
                    </a:p>
                  </a:txBody>
                  <a:tcPr marT="91425" marB="91425" marR="91425" marL="91425">
                    <a:lnB cap="flat" cmpd="sng" w="9525">
                      <a:solidFill>
                        <a:srgbClr val="DFE2EE"/>
                      </a:solidFill>
                      <a:prstDash val="solid"/>
                      <a:round/>
                      <a:headEnd len="sm" w="sm" type="none"/>
                      <a:tailEnd len="sm" w="sm" type="none"/>
                    </a:lnB>
                    <a:solidFill>
                      <a:srgbClr val="A1A1A1"/>
                    </a:solidFill>
                  </a:tcPr>
                </a:tc>
              </a:tr>
              <a:tr h="1138125">
                <a:tc>
                  <a:txBody>
                    <a:bodyPr/>
                    <a:lstStyle/>
                    <a:p>
                      <a:pPr indent="0" lvl="0" marL="0" rtl="0" algn="l">
                        <a:spcBef>
                          <a:spcPts val="0"/>
                        </a:spcBef>
                        <a:spcAft>
                          <a:spcPts val="0"/>
                        </a:spcAft>
                        <a:buNone/>
                      </a:pPr>
                      <a:r>
                        <a:rPr lang="en"/>
                        <a:t>Data Integrity &amp; Governance</a:t>
                      </a:r>
                      <a:endParaRPr/>
                    </a:p>
                  </a:txBody>
                  <a:tcPr marT="91425" marB="91425" marR="91425" marL="91425">
                    <a:lnL cap="flat" cmpd="sng" w="9525">
                      <a:solidFill>
                        <a:srgbClr val="DFE2EE"/>
                      </a:solidFill>
                      <a:prstDash val="solid"/>
                      <a:round/>
                      <a:headEnd len="sm" w="sm" type="none"/>
                      <a:tailEnd len="sm" w="sm" type="none"/>
                    </a:lnL>
                    <a:lnR cap="flat" cmpd="sng" w="9525">
                      <a:solidFill>
                        <a:srgbClr val="DFE2EE"/>
                      </a:solidFill>
                      <a:prstDash val="solid"/>
                      <a:round/>
                      <a:headEnd len="sm" w="sm" type="none"/>
                      <a:tailEnd len="sm" w="sm" type="none"/>
                    </a:lnR>
                    <a:lnT cap="flat" cmpd="sng" w="9525">
                      <a:solidFill>
                        <a:srgbClr val="DFE2EE"/>
                      </a:solidFill>
                      <a:prstDash val="solid"/>
                      <a:round/>
                      <a:headEnd len="sm" w="sm" type="none"/>
                      <a:tailEnd len="sm" w="sm" type="none"/>
                    </a:lnT>
                    <a:lnB cap="flat" cmpd="sng" w="9525">
                      <a:solidFill>
                        <a:srgbClr val="DFE2EE"/>
                      </a:solidFill>
                      <a:prstDash val="solid"/>
                      <a:round/>
                      <a:headEnd len="sm" w="sm" type="none"/>
                      <a:tailEnd len="sm" w="sm" type="none"/>
                    </a:lnB>
                    <a:solidFill>
                      <a:srgbClr val="DFE2EE"/>
                    </a:solidFill>
                  </a:tcPr>
                </a:tc>
                <a:tc>
                  <a:txBody>
                    <a:bodyPr/>
                    <a:lstStyle/>
                    <a:p>
                      <a:pPr indent="0" lvl="0" marL="0" rtl="0" algn="l">
                        <a:spcBef>
                          <a:spcPts val="0"/>
                        </a:spcBef>
                        <a:spcAft>
                          <a:spcPts val="0"/>
                        </a:spcAft>
                        <a:buNone/>
                      </a:pPr>
                      <a:r>
                        <a:rPr lang="en"/>
                        <a:t>See It &amp; Govern It</a:t>
                      </a:r>
                      <a:endParaRPr/>
                    </a:p>
                  </a:txBody>
                  <a:tcPr marT="91425" marB="91425" marR="91425" marL="91425">
                    <a:lnL cap="flat" cmpd="sng" w="9525">
                      <a:solidFill>
                        <a:srgbClr val="DFE2EE"/>
                      </a:solidFill>
                      <a:prstDash val="solid"/>
                      <a:round/>
                      <a:headEnd len="sm" w="sm" type="none"/>
                      <a:tailEnd len="sm" w="sm" type="none"/>
                    </a:lnL>
                    <a:lnR cap="flat" cmpd="sng" w="9525">
                      <a:solidFill>
                        <a:srgbClr val="DFE2EE"/>
                      </a:solidFill>
                      <a:prstDash val="solid"/>
                      <a:round/>
                      <a:headEnd len="sm" w="sm" type="none"/>
                      <a:tailEnd len="sm" w="sm" type="none"/>
                    </a:lnR>
                    <a:lnT cap="flat" cmpd="sng" w="9525">
                      <a:solidFill>
                        <a:srgbClr val="DFE2EE"/>
                      </a:solidFill>
                      <a:prstDash val="solid"/>
                      <a:round/>
                      <a:headEnd len="sm" w="sm" type="none"/>
                      <a:tailEnd len="sm" w="sm" type="none"/>
                    </a:lnT>
                    <a:lnB cap="flat" cmpd="sng" w="9525">
                      <a:solidFill>
                        <a:srgbClr val="DFE2EE"/>
                      </a:solidFill>
                      <a:prstDash val="solid"/>
                      <a:round/>
                      <a:headEnd len="sm" w="sm" type="none"/>
                      <a:tailEnd len="sm" w="sm" type="none"/>
                    </a:lnB>
                    <a:solidFill>
                      <a:srgbClr val="DFE2EE"/>
                    </a:solidFill>
                  </a:tcPr>
                </a:tc>
                <a:tc>
                  <a:txBody>
                    <a:bodyPr/>
                    <a:lstStyle/>
                    <a:p>
                      <a:pPr indent="0" lvl="0" marL="0" rtl="0" algn="l">
                        <a:spcBef>
                          <a:spcPts val="0"/>
                        </a:spcBef>
                        <a:spcAft>
                          <a:spcPts val="0"/>
                        </a:spcAft>
                        <a:buNone/>
                      </a:pPr>
                      <a:r>
                        <a:rPr lang="en" sz="1200"/>
                        <a:t>We discover all APIs handling AI data and govern their posture to prove data integrity and prevent data poisoning.</a:t>
                      </a:r>
                      <a:endParaRPr sz="1200"/>
                    </a:p>
                  </a:txBody>
                  <a:tcPr marT="91425" marB="91425" marR="91425" marL="91425">
                    <a:lnL cap="flat" cmpd="sng" w="9525">
                      <a:solidFill>
                        <a:srgbClr val="DFE2EE"/>
                      </a:solidFill>
                      <a:prstDash val="solid"/>
                      <a:round/>
                      <a:headEnd len="sm" w="sm" type="none"/>
                      <a:tailEnd len="sm" w="sm" type="none"/>
                    </a:lnL>
                    <a:lnR cap="flat" cmpd="sng" w="9525">
                      <a:solidFill>
                        <a:srgbClr val="DFE2EE"/>
                      </a:solidFill>
                      <a:prstDash val="solid"/>
                      <a:round/>
                      <a:headEnd len="sm" w="sm" type="none"/>
                      <a:tailEnd len="sm" w="sm" type="none"/>
                    </a:lnR>
                    <a:lnT cap="flat" cmpd="sng" w="9525">
                      <a:solidFill>
                        <a:srgbClr val="DFE2EE"/>
                      </a:solidFill>
                      <a:prstDash val="solid"/>
                      <a:round/>
                      <a:headEnd len="sm" w="sm" type="none"/>
                      <a:tailEnd len="sm" w="sm" type="none"/>
                    </a:lnT>
                    <a:lnB cap="flat" cmpd="sng" w="9525">
                      <a:solidFill>
                        <a:srgbClr val="DFE2EE"/>
                      </a:solidFill>
                      <a:prstDash val="solid"/>
                      <a:round/>
                      <a:headEnd len="sm" w="sm" type="none"/>
                      <a:tailEnd len="sm" w="sm" type="none"/>
                    </a:lnB>
                    <a:solidFill>
                      <a:srgbClr val="DFE2EE"/>
                    </a:solidFill>
                  </a:tcPr>
                </a:tc>
              </a:tr>
              <a:tr h="570150">
                <a:tc>
                  <a:txBody>
                    <a:bodyPr/>
                    <a:lstStyle/>
                    <a:p>
                      <a:pPr indent="0" lvl="0" marL="0" rtl="0" algn="l">
                        <a:spcBef>
                          <a:spcPts val="0"/>
                        </a:spcBef>
                        <a:spcAft>
                          <a:spcPts val="0"/>
                        </a:spcAft>
                        <a:buNone/>
                      </a:pPr>
                      <a:r>
                        <a:rPr lang="en"/>
                        <a:t>System Robustness &amp; Cybersecurity</a:t>
                      </a:r>
                      <a:endParaRPr/>
                    </a:p>
                  </a:txBody>
                  <a:tcPr marT="91425" marB="91425" marR="91425" marL="91425">
                    <a:lnL cap="flat" cmpd="sng" w="9525">
                      <a:solidFill>
                        <a:srgbClr val="DFE2EE"/>
                      </a:solidFill>
                      <a:prstDash val="solid"/>
                      <a:round/>
                      <a:headEnd len="sm" w="sm" type="none"/>
                      <a:tailEnd len="sm" w="sm" type="none"/>
                    </a:lnL>
                    <a:lnR cap="flat" cmpd="sng" w="9525">
                      <a:solidFill>
                        <a:srgbClr val="DFE2EE"/>
                      </a:solidFill>
                      <a:prstDash val="solid"/>
                      <a:round/>
                      <a:headEnd len="sm" w="sm" type="none"/>
                      <a:tailEnd len="sm" w="sm" type="none"/>
                    </a:lnR>
                    <a:lnT cap="flat" cmpd="sng" w="9525">
                      <a:solidFill>
                        <a:srgbClr val="DFE2EE"/>
                      </a:solidFill>
                      <a:prstDash val="solid"/>
                      <a:round/>
                      <a:headEnd len="sm" w="sm" type="none"/>
                      <a:tailEnd len="sm" w="sm" type="none"/>
                    </a:lnT>
                    <a:lnB cap="flat" cmpd="sng" w="9525">
                      <a:solidFill>
                        <a:srgbClr val="DFE2EE"/>
                      </a:solidFill>
                      <a:prstDash val="solid"/>
                      <a:round/>
                      <a:headEnd len="sm" w="sm" type="none"/>
                      <a:tailEnd len="sm" w="sm" type="none"/>
                    </a:lnB>
                    <a:solidFill>
                      <a:srgbClr val="DFE2EE"/>
                    </a:solidFill>
                  </a:tcPr>
                </a:tc>
                <a:tc>
                  <a:txBody>
                    <a:bodyPr/>
                    <a:lstStyle/>
                    <a:p>
                      <a:pPr indent="0" lvl="0" marL="0" rtl="0" algn="l">
                        <a:spcBef>
                          <a:spcPts val="0"/>
                        </a:spcBef>
                        <a:spcAft>
                          <a:spcPts val="0"/>
                        </a:spcAft>
                        <a:buNone/>
                      </a:pPr>
                      <a:r>
                        <a:rPr lang="en"/>
                        <a:t>Govern It &amp; Protect It</a:t>
                      </a:r>
                      <a:endParaRPr/>
                    </a:p>
                  </a:txBody>
                  <a:tcPr marT="91425" marB="91425" marR="91425" marL="91425">
                    <a:lnL cap="flat" cmpd="sng" w="9525">
                      <a:solidFill>
                        <a:srgbClr val="DFE2EE"/>
                      </a:solidFill>
                      <a:prstDash val="solid"/>
                      <a:round/>
                      <a:headEnd len="sm" w="sm" type="none"/>
                      <a:tailEnd len="sm" w="sm" type="none"/>
                    </a:lnL>
                    <a:lnR cap="flat" cmpd="sng" w="9525">
                      <a:solidFill>
                        <a:srgbClr val="DFE2EE"/>
                      </a:solidFill>
                      <a:prstDash val="solid"/>
                      <a:round/>
                      <a:headEnd len="sm" w="sm" type="none"/>
                      <a:tailEnd len="sm" w="sm" type="none"/>
                    </a:lnR>
                    <a:lnT cap="flat" cmpd="sng" w="9525">
                      <a:solidFill>
                        <a:srgbClr val="DFE2EE"/>
                      </a:solidFill>
                      <a:prstDash val="solid"/>
                      <a:round/>
                      <a:headEnd len="sm" w="sm" type="none"/>
                      <a:tailEnd len="sm" w="sm" type="none"/>
                    </a:lnT>
                    <a:lnB cap="flat" cmpd="sng" w="9525">
                      <a:solidFill>
                        <a:srgbClr val="DFE2EE"/>
                      </a:solidFill>
                      <a:prstDash val="solid"/>
                      <a:round/>
                      <a:headEnd len="sm" w="sm" type="none"/>
                      <a:tailEnd len="sm" w="sm" type="none"/>
                    </a:lnB>
                    <a:solidFill>
                      <a:srgbClr val="DFE2EE"/>
                    </a:solidFill>
                  </a:tcPr>
                </a:tc>
                <a:tc>
                  <a:txBody>
                    <a:bodyPr/>
                    <a:lstStyle/>
                    <a:p>
                      <a:pPr indent="0" lvl="0" marL="0" rtl="0" algn="l">
                        <a:spcBef>
                          <a:spcPts val="0"/>
                        </a:spcBef>
                        <a:spcAft>
                          <a:spcPts val="0"/>
                        </a:spcAft>
                        <a:buNone/>
                      </a:pPr>
                      <a:r>
                        <a:rPr lang="en" sz="1200"/>
                        <a:t>We govern our API posture to remove vulnerabilities and protect against real-time attacks, proving our AI systems are resilient.</a:t>
                      </a:r>
                      <a:endParaRPr sz="1200"/>
                    </a:p>
                  </a:txBody>
                  <a:tcPr marT="91425" marB="91425" marR="91425" marL="91425">
                    <a:lnL cap="flat" cmpd="sng" w="9525">
                      <a:solidFill>
                        <a:srgbClr val="DFE2EE"/>
                      </a:solidFill>
                      <a:prstDash val="solid"/>
                      <a:round/>
                      <a:headEnd len="sm" w="sm" type="none"/>
                      <a:tailEnd len="sm" w="sm" type="none"/>
                    </a:lnL>
                    <a:lnR cap="flat" cmpd="sng" w="9525">
                      <a:solidFill>
                        <a:srgbClr val="DFE2EE"/>
                      </a:solidFill>
                      <a:prstDash val="solid"/>
                      <a:round/>
                      <a:headEnd len="sm" w="sm" type="none"/>
                      <a:tailEnd len="sm" w="sm" type="none"/>
                    </a:lnR>
                    <a:lnT cap="flat" cmpd="sng" w="9525">
                      <a:solidFill>
                        <a:srgbClr val="DFE2EE"/>
                      </a:solidFill>
                      <a:prstDash val="solid"/>
                      <a:round/>
                      <a:headEnd len="sm" w="sm" type="none"/>
                      <a:tailEnd len="sm" w="sm" type="none"/>
                    </a:lnT>
                    <a:lnB cap="flat" cmpd="sng" w="9525">
                      <a:solidFill>
                        <a:srgbClr val="DFE2EE"/>
                      </a:solidFill>
                      <a:prstDash val="solid"/>
                      <a:round/>
                      <a:headEnd len="sm" w="sm" type="none"/>
                      <a:tailEnd len="sm" w="sm" type="none"/>
                    </a:lnB>
                    <a:solidFill>
                      <a:srgbClr val="DFE2EE"/>
                    </a:solidFill>
                  </a:tcPr>
                </a:tc>
              </a:tr>
              <a:tr h="570150">
                <a:tc>
                  <a:txBody>
                    <a:bodyPr/>
                    <a:lstStyle/>
                    <a:p>
                      <a:pPr indent="0" lvl="0" marL="0" rtl="0" algn="l">
                        <a:spcBef>
                          <a:spcPts val="0"/>
                        </a:spcBef>
                        <a:spcAft>
                          <a:spcPts val="0"/>
                        </a:spcAft>
                        <a:buNone/>
                      </a:pPr>
                      <a:r>
                        <a:rPr lang="en"/>
                        <a:t>Traceability &amp; Human Oversight</a:t>
                      </a:r>
                      <a:endParaRPr/>
                    </a:p>
                  </a:txBody>
                  <a:tcPr marT="91425" marB="91425" marR="91425" marL="91425">
                    <a:lnL cap="flat" cmpd="sng" w="9525">
                      <a:solidFill>
                        <a:srgbClr val="DFE2EE"/>
                      </a:solidFill>
                      <a:prstDash val="solid"/>
                      <a:round/>
                      <a:headEnd len="sm" w="sm" type="none"/>
                      <a:tailEnd len="sm" w="sm" type="none"/>
                    </a:lnL>
                    <a:lnR cap="flat" cmpd="sng" w="9525">
                      <a:solidFill>
                        <a:srgbClr val="DFE2EE"/>
                      </a:solidFill>
                      <a:prstDash val="solid"/>
                      <a:round/>
                      <a:headEnd len="sm" w="sm" type="none"/>
                      <a:tailEnd len="sm" w="sm" type="none"/>
                    </a:lnR>
                    <a:lnT cap="flat" cmpd="sng" w="9525">
                      <a:solidFill>
                        <a:srgbClr val="DFE2EE"/>
                      </a:solidFill>
                      <a:prstDash val="solid"/>
                      <a:round/>
                      <a:headEnd len="sm" w="sm" type="none"/>
                      <a:tailEnd len="sm" w="sm" type="none"/>
                    </a:lnT>
                    <a:lnB cap="flat" cmpd="sng" w="9525">
                      <a:solidFill>
                        <a:srgbClr val="DFE2EE"/>
                      </a:solidFill>
                      <a:prstDash val="solid"/>
                      <a:round/>
                      <a:headEnd len="sm" w="sm" type="none"/>
                      <a:tailEnd len="sm" w="sm" type="none"/>
                    </a:lnB>
                    <a:solidFill>
                      <a:srgbClr val="DFE2EE"/>
                    </a:solidFill>
                  </a:tcPr>
                </a:tc>
                <a:tc>
                  <a:txBody>
                    <a:bodyPr/>
                    <a:lstStyle/>
                    <a:p>
                      <a:pPr indent="0" lvl="0" marL="0" rtl="0" algn="l">
                        <a:spcBef>
                          <a:spcPts val="0"/>
                        </a:spcBef>
                        <a:spcAft>
                          <a:spcPts val="0"/>
                        </a:spcAft>
                        <a:buNone/>
                      </a:pPr>
                      <a:r>
                        <a:rPr lang="en"/>
                        <a:t>See It &amp; Protect It</a:t>
                      </a:r>
                      <a:endParaRPr/>
                    </a:p>
                  </a:txBody>
                  <a:tcPr marT="91425" marB="91425" marR="91425" marL="91425">
                    <a:lnL cap="flat" cmpd="sng" w="9525">
                      <a:solidFill>
                        <a:srgbClr val="DFE2EE"/>
                      </a:solidFill>
                      <a:prstDash val="solid"/>
                      <a:round/>
                      <a:headEnd len="sm" w="sm" type="none"/>
                      <a:tailEnd len="sm" w="sm" type="none"/>
                    </a:lnL>
                    <a:lnR cap="flat" cmpd="sng" w="9525">
                      <a:solidFill>
                        <a:srgbClr val="DFE2EE"/>
                      </a:solidFill>
                      <a:prstDash val="solid"/>
                      <a:round/>
                      <a:headEnd len="sm" w="sm" type="none"/>
                      <a:tailEnd len="sm" w="sm" type="none"/>
                    </a:lnR>
                    <a:lnT cap="flat" cmpd="sng" w="9525">
                      <a:solidFill>
                        <a:srgbClr val="DFE2EE"/>
                      </a:solidFill>
                      <a:prstDash val="solid"/>
                      <a:round/>
                      <a:headEnd len="sm" w="sm" type="none"/>
                      <a:tailEnd len="sm" w="sm" type="none"/>
                    </a:lnT>
                    <a:lnB cap="flat" cmpd="sng" w="9525">
                      <a:solidFill>
                        <a:srgbClr val="DFE2EE"/>
                      </a:solidFill>
                      <a:prstDash val="solid"/>
                      <a:round/>
                      <a:headEnd len="sm" w="sm" type="none"/>
                      <a:tailEnd len="sm" w="sm" type="none"/>
                    </a:lnB>
                    <a:solidFill>
                      <a:srgbClr val="DFE2EE"/>
                    </a:solidFill>
                  </a:tcPr>
                </a:tc>
                <a:tc>
                  <a:txBody>
                    <a:bodyPr/>
                    <a:lstStyle/>
                    <a:p>
                      <a:pPr indent="0" lvl="0" marL="0" rtl="0" algn="l">
                        <a:spcBef>
                          <a:spcPts val="0"/>
                        </a:spcBef>
                        <a:spcAft>
                          <a:spcPts val="0"/>
                        </a:spcAft>
                        <a:buNone/>
                      </a:pPr>
                      <a:r>
                        <a:rPr lang="en" sz="1200"/>
                        <a:t>We discover and log every API call to provide a complete, immutable audit trail for forensic investigation.</a:t>
                      </a:r>
                      <a:endParaRPr sz="1200"/>
                    </a:p>
                  </a:txBody>
                  <a:tcPr marT="91425" marB="91425" marR="91425" marL="91425">
                    <a:lnL cap="flat" cmpd="sng" w="9525">
                      <a:solidFill>
                        <a:srgbClr val="DFE2EE"/>
                      </a:solidFill>
                      <a:prstDash val="solid"/>
                      <a:round/>
                      <a:headEnd len="sm" w="sm" type="none"/>
                      <a:tailEnd len="sm" w="sm" type="none"/>
                    </a:lnL>
                    <a:lnR cap="flat" cmpd="sng" w="9525">
                      <a:solidFill>
                        <a:srgbClr val="DFE2EE"/>
                      </a:solidFill>
                      <a:prstDash val="solid"/>
                      <a:round/>
                      <a:headEnd len="sm" w="sm" type="none"/>
                      <a:tailEnd len="sm" w="sm" type="none"/>
                    </a:lnR>
                    <a:lnT cap="flat" cmpd="sng" w="9525">
                      <a:solidFill>
                        <a:srgbClr val="DFE2EE"/>
                      </a:solidFill>
                      <a:prstDash val="solid"/>
                      <a:round/>
                      <a:headEnd len="sm" w="sm" type="none"/>
                      <a:tailEnd len="sm" w="sm" type="none"/>
                    </a:lnT>
                    <a:lnB cap="flat" cmpd="sng" w="9525">
                      <a:solidFill>
                        <a:srgbClr val="DFE2EE"/>
                      </a:solidFill>
                      <a:prstDash val="solid"/>
                      <a:round/>
                      <a:headEnd len="sm" w="sm" type="none"/>
                      <a:tailEnd len="sm" w="sm" type="none"/>
                    </a:lnB>
                    <a:solidFill>
                      <a:srgbClr val="DFE2EE"/>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g3838578b995_0_101"/>
          <p:cNvSpPr txBox="1"/>
          <p:nvPr>
            <p:ph type="ctrTitle"/>
          </p:nvPr>
        </p:nvSpPr>
        <p:spPr>
          <a:xfrm>
            <a:off x="386954" y="311468"/>
            <a:ext cx="5648100" cy="11145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Clr>
                <a:schemeClr val="dk1"/>
              </a:buClr>
              <a:buSzPct val="26829"/>
              <a:buFont typeface="Arial"/>
              <a:buNone/>
            </a:pPr>
            <a:r>
              <a:rPr lang="en" sz="4100"/>
              <a:t>Our Plan for Securing Our AI Initiatives</a:t>
            </a:r>
            <a:endParaRPr sz="4100"/>
          </a:p>
          <a:p>
            <a:pPr indent="0" lvl="0" marL="0" rtl="0" algn="l">
              <a:spcBef>
                <a:spcPts val="0"/>
              </a:spcBef>
              <a:spcAft>
                <a:spcPts val="0"/>
              </a:spcAft>
              <a:buNone/>
            </a:pPr>
            <a:r>
              <a:t/>
            </a:r>
            <a:endParaRPr/>
          </a:p>
        </p:txBody>
      </p:sp>
      <p:sp>
        <p:nvSpPr>
          <p:cNvPr id="381" name="Google Shape;381;g3838578b995_0_101"/>
          <p:cNvSpPr txBox="1"/>
          <p:nvPr>
            <p:ph idx="1" type="body"/>
          </p:nvPr>
        </p:nvSpPr>
        <p:spPr>
          <a:xfrm>
            <a:off x="386952" y="1743500"/>
            <a:ext cx="3339600" cy="2552700"/>
          </a:xfrm>
          <a:prstGeom prst="rect">
            <a:avLst/>
          </a:prstGeom>
        </p:spPr>
        <p:txBody>
          <a:bodyPr anchorCtr="0" anchor="t" bIns="0" lIns="0" spcFirstLastPara="1" rIns="0" wrap="square" tIns="0">
            <a:normAutofit/>
          </a:bodyPr>
          <a:lstStyle/>
          <a:p>
            <a:pPr indent="-311150" lvl="0" marL="457200" rtl="0" algn="l">
              <a:spcBef>
                <a:spcPts val="400"/>
              </a:spcBef>
              <a:spcAft>
                <a:spcPts val="0"/>
              </a:spcAft>
              <a:buSzPts val="1300"/>
              <a:buChar char="●"/>
            </a:pPr>
            <a:r>
              <a:rPr b="1" lang="en" sz="1300"/>
              <a:t>Phase 1 (Next 30 Days): </a:t>
            </a:r>
            <a:r>
              <a:rPr lang="en" sz="1300"/>
              <a:t>Gain Complete Visibility</a:t>
            </a:r>
            <a:endParaRPr sz="1300"/>
          </a:p>
          <a:p>
            <a:pPr indent="0" lvl="0" marL="0" rtl="0" algn="l">
              <a:spcBef>
                <a:spcPts val="400"/>
              </a:spcBef>
              <a:spcAft>
                <a:spcPts val="0"/>
              </a:spcAft>
              <a:buClr>
                <a:schemeClr val="dk1"/>
              </a:buClr>
              <a:buSzPts val="1100"/>
              <a:buFont typeface="Arial"/>
              <a:buNone/>
            </a:pPr>
            <a:r>
              <a:t/>
            </a:r>
            <a:endParaRPr sz="1300"/>
          </a:p>
          <a:p>
            <a:pPr indent="-311150" lvl="0" marL="457200" rtl="0" algn="l">
              <a:spcBef>
                <a:spcPts val="400"/>
              </a:spcBef>
              <a:spcAft>
                <a:spcPts val="0"/>
              </a:spcAft>
              <a:buSzPts val="1300"/>
              <a:buChar char="●"/>
            </a:pPr>
            <a:r>
              <a:rPr b="1" lang="en" sz="1300"/>
              <a:t>Phase 2 (Next 60 Days):</a:t>
            </a:r>
            <a:r>
              <a:rPr lang="en" sz="1300"/>
              <a:t> Establish Governance &amp; Runtime Protection</a:t>
            </a:r>
            <a:endParaRPr sz="1300"/>
          </a:p>
          <a:p>
            <a:pPr indent="0" lvl="0" marL="0" rtl="0" algn="l">
              <a:spcBef>
                <a:spcPts val="400"/>
              </a:spcBef>
              <a:spcAft>
                <a:spcPts val="0"/>
              </a:spcAft>
              <a:buClr>
                <a:schemeClr val="dk1"/>
              </a:buClr>
              <a:buSzPts val="1100"/>
              <a:buFont typeface="Arial"/>
              <a:buNone/>
            </a:pPr>
            <a:r>
              <a:t/>
            </a:r>
            <a:endParaRPr sz="1300"/>
          </a:p>
          <a:p>
            <a:pPr indent="-311150" lvl="0" marL="457200" rtl="0" algn="l">
              <a:spcBef>
                <a:spcPts val="400"/>
              </a:spcBef>
              <a:spcAft>
                <a:spcPts val="0"/>
              </a:spcAft>
              <a:buSzPts val="1300"/>
              <a:buChar char="●"/>
            </a:pPr>
            <a:r>
              <a:rPr b="1" lang="en" sz="1300"/>
              <a:t>Phase 3 (Ongoing): </a:t>
            </a:r>
            <a:r>
              <a:rPr lang="en" sz="1300"/>
              <a:t>Continuous Optimization</a:t>
            </a:r>
            <a:endParaRPr sz="1300"/>
          </a:p>
          <a:p>
            <a:pPr indent="0" lvl="0" marL="0" rtl="0" algn="l">
              <a:spcBef>
                <a:spcPts val="400"/>
              </a:spcBef>
              <a:spcAft>
                <a:spcPts val="0"/>
              </a:spcAft>
              <a:buNone/>
            </a:pPr>
            <a:r>
              <a:t/>
            </a:r>
            <a:endParaRPr/>
          </a:p>
        </p:txBody>
      </p:sp>
      <p:pic>
        <p:nvPicPr>
          <p:cNvPr descr="Clean and simple 3-phase 'Project Roadmap' timeline infographic. Phase 1: Visibility. Phase 2: Governance &amp; Protection. Phase 3: Optimization. Use corporate blue and gray colors, minimalist icons for each phase. " id="382" name="Google Shape;382;g3838578b995_0_101"/>
          <p:cNvPicPr preferRelativeResize="0"/>
          <p:nvPr/>
        </p:nvPicPr>
        <p:blipFill>
          <a:blip r:embed="rId3">
            <a:alphaModFix/>
          </a:blip>
          <a:stretch>
            <a:fillRect/>
          </a:stretch>
        </p:blipFill>
        <p:spPr>
          <a:xfrm>
            <a:off x="3939400" y="1691101"/>
            <a:ext cx="4876800" cy="26574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g3838578b995_0_153"/>
          <p:cNvSpPr txBox="1"/>
          <p:nvPr>
            <p:ph type="ctrTitle"/>
          </p:nvPr>
        </p:nvSpPr>
        <p:spPr>
          <a:xfrm>
            <a:off x="1747954" y="2322443"/>
            <a:ext cx="5648100" cy="498600"/>
          </a:xfrm>
          <a:prstGeom prst="rect">
            <a:avLst/>
          </a:prstGeom>
          <a:noFill/>
          <a:ln>
            <a:noFill/>
          </a:ln>
        </p:spPr>
        <p:txBody>
          <a:bodyPr anchorCtr="0" anchor="t" bIns="0" lIns="0" spcFirstLastPara="1" rIns="0" wrap="square" tIns="0">
            <a:spAutoFit/>
          </a:bodyPr>
          <a:lstStyle/>
          <a:p>
            <a:pPr indent="0" lvl="0" marL="0" rtl="0" algn="ctr">
              <a:lnSpc>
                <a:spcPct val="90000"/>
              </a:lnSpc>
              <a:spcBef>
                <a:spcPts val="0"/>
              </a:spcBef>
              <a:spcAft>
                <a:spcPts val="0"/>
              </a:spcAft>
              <a:buClr>
                <a:schemeClr val="dk1"/>
              </a:buClr>
              <a:buSzPts val="2100"/>
              <a:buFont typeface="Inter SemiBold"/>
              <a:buNone/>
            </a:pPr>
            <a:r>
              <a:rPr lang="en"/>
              <a:t>Open Discussion</a:t>
            </a:r>
            <a:endParaRPr sz="36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g3838578b995_0_157"/>
          <p:cNvSpPr txBox="1"/>
          <p:nvPr>
            <p:ph type="ctrTitle"/>
          </p:nvPr>
        </p:nvSpPr>
        <p:spPr>
          <a:xfrm>
            <a:off x="1747954" y="2322443"/>
            <a:ext cx="5648100" cy="498600"/>
          </a:xfrm>
          <a:prstGeom prst="rect">
            <a:avLst/>
          </a:prstGeom>
          <a:noFill/>
          <a:ln>
            <a:noFill/>
          </a:ln>
        </p:spPr>
        <p:txBody>
          <a:bodyPr anchorCtr="0" anchor="t" bIns="0" lIns="0" spcFirstLastPara="1" rIns="0" wrap="square" tIns="0">
            <a:spAutoFit/>
          </a:bodyPr>
          <a:lstStyle/>
          <a:p>
            <a:pPr indent="0" lvl="0" marL="0" rtl="0" algn="ctr">
              <a:lnSpc>
                <a:spcPct val="90000"/>
              </a:lnSpc>
              <a:spcBef>
                <a:spcPts val="0"/>
              </a:spcBef>
              <a:spcAft>
                <a:spcPts val="0"/>
              </a:spcAft>
              <a:buClr>
                <a:schemeClr val="dk1"/>
              </a:buClr>
              <a:buSzPts val="2100"/>
              <a:buFont typeface="Inter SemiBold"/>
              <a:buNone/>
            </a:pPr>
            <a:r>
              <a:rPr lang="en"/>
              <a:t>Thank you</a:t>
            </a:r>
            <a:endParaRPr sz="36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g3838578b995_0_110"/>
          <p:cNvSpPr txBox="1"/>
          <p:nvPr>
            <p:ph type="ctrTitle"/>
          </p:nvPr>
        </p:nvSpPr>
        <p:spPr>
          <a:xfrm>
            <a:off x="386954" y="311468"/>
            <a:ext cx="5648100" cy="11145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A Guide for the CISO: How to Use This Presentation</a:t>
            </a:r>
            <a:endParaRPr/>
          </a:p>
        </p:txBody>
      </p:sp>
      <p:sp>
        <p:nvSpPr>
          <p:cNvPr id="272" name="Google Shape;272;g3838578b995_0_110"/>
          <p:cNvSpPr txBox="1"/>
          <p:nvPr>
            <p:ph idx="2" type="body"/>
          </p:nvPr>
        </p:nvSpPr>
        <p:spPr>
          <a:xfrm>
            <a:off x="577450" y="1579225"/>
            <a:ext cx="8028900" cy="3043500"/>
          </a:xfrm>
          <a:prstGeom prst="rect">
            <a:avLst/>
          </a:prstGeom>
        </p:spPr>
        <p:txBody>
          <a:bodyPr anchorCtr="0" anchor="t" bIns="0" lIns="0" spcFirstLastPara="1" rIns="0" wrap="square" tIns="0">
            <a:normAutofit fontScale="85000" lnSpcReduction="10000"/>
          </a:bodyPr>
          <a:lstStyle/>
          <a:p>
            <a:pPr indent="0" lvl="0" marL="0" rtl="0" algn="l">
              <a:lnSpc>
                <a:spcPct val="115000"/>
              </a:lnSpc>
              <a:spcBef>
                <a:spcPts val="1200"/>
              </a:spcBef>
              <a:spcAft>
                <a:spcPts val="0"/>
              </a:spcAft>
              <a:buClr>
                <a:schemeClr val="dk1"/>
              </a:buClr>
              <a:buSzPct val="100000"/>
              <a:buFont typeface="Arial"/>
              <a:buNone/>
            </a:pPr>
            <a:r>
              <a:rPr b="1" lang="en">
                <a:solidFill>
                  <a:schemeClr val="dk1"/>
                </a:solidFill>
                <a:latin typeface="Arial"/>
                <a:ea typeface="Arial"/>
                <a:cs typeface="Arial"/>
                <a:sym typeface="Arial"/>
              </a:rPr>
              <a:t>PURPOSE:</a:t>
            </a:r>
            <a:r>
              <a:rPr lang="en">
                <a:solidFill>
                  <a:schemeClr val="dk1"/>
                </a:solidFill>
                <a:latin typeface="Arial"/>
                <a:ea typeface="Arial"/>
                <a:cs typeface="Arial"/>
                <a:sym typeface="Arial"/>
              </a:rPr>
              <a:t> This template is designed to help you build a compelling business case for investing in a dedicated AI-focused API security program. It is not a technical deep dive; it is a strategic narrative that connects your organization's AI initiatives directly to business risk and a clear, actionable security plan.</a:t>
            </a:r>
            <a:endParaRPr>
              <a:solidFill>
                <a:schemeClr val="dk1"/>
              </a:solidFill>
              <a:latin typeface="Arial"/>
              <a:ea typeface="Arial"/>
              <a:cs typeface="Arial"/>
              <a:sym typeface="Arial"/>
            </a:endParaRPr>
          </a:p>
          <a:p>
            <a:pPr indent="0" lvl="0" marL="0" rtl="0" algn="l">
              <a:lnSpc>
                <a:spcPct val="115000"/>
              </a:lnSpc>
              <a:spcBef>
                <a:spcPts val="1200"/>
              </a:spcBef>
              <a:spcAft>
                <a:spcPts val="0"/>
              </a:spcAft>
              <a:buClr>
                <a:schemeClr val="dk1"/>
              </a:buClr>
              <a:buSzPct val="100000"/>
              <a:buFont typeface="Arial"/>
              <a:buNone/>
            </a:pPr>
            <a:r>
              <a:rPr b="1" lang="en">
                <a:solidFill>
                  <a:schemeClr val="dk1"/>
                </a:solidFill>
                <a:latin typeface="Arial"/>
                <a:ea typeface="Arial"/>
                <a:cs typeface="Arial"/>
                <a:sym typeface="Arial"/>
              </a:rPr>
              <a:t>BEST WAYS TO USE IT:</a:t>
            </a:r>
            <a:endParaRPr b="1">
              <a:solidFill>
                <a:schemeClr val="dk1"/>
              </a:solidFill>
              <a:latin typeface="Arial"/>
              <a:ea typeface="Arial"/>
              <a:cs typeface="Arial"/>
              <a:sym typeface="Arial"/>
            </a:endParaRPr>
          </a:p>
          <a:p>
            <a:pPr indent="-287972" lvl="0" marL="457200" rtl="0" algn="l">
              <a:lnSpc>
                <a:spcPct val="115000"/>
              </a:lnSpc>
              <a:spcBef>
                <a:spcPts val="1200"/>
              </a:spcBef>
              <a:spcAft>
                <a:spcPts val="0"/>
              </a:spcAft>
              <a:buClr>
                <a:schemeClr val="dk1"/>
              </a:buClr>
              <a:buSzPct val="100000"/>
              <a:buChar char="●"/>
            </a:pPr>
            <a:r>
              <a:rPr b="1" lang="en">
                <a:solidFill>
                  <a:schemeClr val="dk1"/>
                </a:solidFill>
                <a:latin typeface="Arial"/>
                <a:ea typeface="Arial"/>
                <a:cs typeface="Arial"/>
                <a:sym typeface="Arial"/>
              </a:rPr>
              <a:t>Customize It:</a:t>
            </a:r>
            <a:r>
              <a:rPr lang="en">
                <a:solidFill>
                  <a:schemeClr val="dk1"/>
                </a:solidFill>
                <a:latin typeface="Arial"/>
                <a:ea typeface="Arial"/>
                <a:cs typeface="Arial"/>
                <a:sym typeface="Arial"/>
              </a:rPr>
              <a:t> Fill in the placeholders on slides 3 and 7  with your own project names and best-effort data. The goal is to make the risks feel specific to your organization.  Remove slides that don’t make sense or add in any additional slides based on AI projects </a:t>
            </a:r>
            <a:r>
              <a:rPr lang="en">
                <a:solidFill>
                  <a:schemeClr val="dk1"/>
                </a:solidFill>
                <a:latin typeface="Arial"/>
                <a:ea typeface="Arial"/>
                <a:cs typeface="Arial"/>
                <a:sym typeface="Arial"/>
              </a:rPr>
              <a:t>currently</a:t>
            </a:r>
            <a:r>
              <a:rPr lang="en">
                <a:solidFill>
                  <a:schemeClr val="dk1"/>
                </a:solidFill>
                <a:latin typeface="Arial"/>
                <a:ea typeface="Arial"/>
                <a:cs typeface="Arial"/>
                <a:sym typeface="Arial"/>
              </a:rPr>
              <a:t> in progress.</a:t>
            </a:r>
            <a:endParaRPr>
              <a:solidFill>
                <a:schemeClr val="dk1"/>
              </a:solidFill>
              <a:latin typeface="Arial"/>
              <a:ea typeface="Arial"/>
              <a:cs typeface="Arial"/>
              <a:sym typeface="Arial"/>
            </a:endParaRPr>
          </a:p>
          <a:p>
            <a:pPr indent="-287972" lvl="0" marL="457200" rtl="0" algn="l">
              <a:lnSpc>
                <a:spcPct val="115000"/>
              </a:lnSpc>
              <a:spcBef>
                <a:spcPts val="0"/>
              </a:spcBef>
              <a:spcAft>
                <a:spcPts val="0"/>
              </a:spcAft>
              <a:buClr>
                <a:schemeClr val="dk1"/>
              </a:buClr>
              <a:buSzPct val="100000"/>
              <a:buChar char="●"/>
            </a:pPr>
            <a:r>
              <a:rPr b="1" lang="en">
                <a:solidFill>
                  <a:schemeClr val="dk1"/>
                </a:solidFill>
                <a:latin typeface="Arial"/>
                <a:ea typeface="Arial"/>
                <a:cs typeface="Arial"/>
                <a:sym typeface="Arial"/>
              </a:rPr>
              <a:t>Facilitate a Discussion:</a:t>
            </a:r>
            <a:r>
              <a:rPr lang="en">
                <a:solidFill>
                  <a:schemeClr val="dk1"/>
                </a:solidFill>
                <a:latin typeface="Arial"/>
                <a:ea typeface="Arial"/>
                <a:cs typeface="Arial"/>
                <a:sym typeface="Arial"/>
              </a:rPr>
              <a:t> Use the "Key Questions" and "Scenario" slides (12 and 14) as interactive workshop prompts. The goal is to have your stakeholders arrive at the conclusion that a gap exists.</a:t>
            </a:r>
            <a:endParaRPr>
              <a:solidFill>
                <a:schemeClr val="dk1"/>
              </a:solidFill>
              <a:latin typeface="Arial"/>
              <a:ea typeface="Arial"/>
              <a:cs typeface="Arial"/>
              <a:sym typeface="Arial"/>
            </a:endParaRPr>
          </a:p>
          <a:p>
            <a:pPr indent="-287972" lvl="0" marL="457200" rtl="0" algn="l">
              <a:lnSpc>
                <a:spcPct val="115000"/>
              </a:lnSpc>
              <a:spcBef>
                <a:spcPts val="0"/>
              </a:spcBef>
              <a:spcAft>
                <a:spcPts val="0"/>
              </a:spcAft>
              <a:buClr>
                <a:schemeClr val="dk1"/>
              </a:buClr>
              <a:buSzPct val="100000"/>
              <a:buChar char="●"/>
            </a:pPr>
            <a:r>
              <a:rPr b="1" lang="en">
                <a:solidFill>
                  <a:schemeClr val="dk1"/>
                </a:solidFill>
                <a:latin typeface="Arial"/>
                <a:ea typeface="Arial"/>
                <a:cs typeface="Arial"/>
                <a:sym typeface="Arial"/>
              </a:rPr>
              <a:t>Tell a Story:</a:t>
            </a:r>
            <a:r>
              <a:rPr lang="en">
                <a:solidFill>
                  <a:schemeClr val="dk1"/>
                </a:solidFill>
                <a:latin typeface="Arial"/>
                <a:ea typeface="Arial"/>
                <a:cs typeface="Arial"/>
                <a:sym typeface="Arial"/>
              </a:rPr>
              <a:t> The presentation follows a deliberate narrative: the business opportunity of AI, the hidden risk of APIs, the failure of old tools, and the clear path forward. Use the speaker notes to guide this story.</a:t>
            </a:r>
            <a:endParaRPr>
              <a:solidFill>
                <a:schemeClr val="dk1"/>
              </a:solidFill>
              <a:latin typeface="Arial"/>
              <a:ea typeface="Arial"/>
              <a:cs typeface="Arial"/>
              <a:sym typeface="Arial"/>
            </a:endParaRPr>
          </a:p>
          <a:p>
            <a:pPr indent="0" lvl="0" marL="0" rtl="0" algn="l">
              <a:lnSpc>
                <a:spcPct val="115000"/>
              </a:lnSpc>
              <a:spcBef>
                <a:spcPts val="1200"/>
              </a:spcBef>
              <a:spcAft>
                <a:spcPts val="0"/>
              </a:spcAft>
              <a:buClr>
                <a:schemeClr val="dk1"/>
              </a:buClr>
              <a:buSzPct val="100000"/>
              <a:buFont typeface="Arial"/>
              <a:buNone/>
            </a:pPr>
            <a:r>
              <a:rPr b="1" lang="en">
                <a:solidFill>
                  <a:schemeClr val="dk1"/>
                </a:solidFill>
                <a:latin typeface="Arial"/>
                <a:ea typeface="Arial"/>
                <a:cs typeface="Arial"/>
                <a:sym typeface="Arial"/>
              </a:rPr>
              <a:t>WHO SHOULD BE IN THE ROOM:</a:t>
            </a:r>
            <a:endParaRPr b="1">
              <a:solidFill>
                <a:schemeClr val="dk1"/>
              </a:solidFill>
              <a:latin typeface="Arial"/>
              <a:ea typeface="Arial"/>
              <a:cs typeface="Arial"/>
              <a:sym typeface="Arial"/>
            </a:endParaRPr>
          </a:p>
          <a:p>
            <a:pPr indent="-287972" lvl="0" marL="457200" rtl="0" algn="l">
              <a:lnSpc>
                <a:spcPct val="115000"/>
              </a:lnSpc>
              <a:spcBef>
                <a:spcPts val="1200"/>
              </a:spcBef>
              <a:spcAft>
                <a:spcPts val="0"/>
              </a:spcAft>
              <a:buClr>
                <a:schemeClr val="dk1"/>
              </a:buClr>
              <a:buSzPct val="100000"/>
              <a:buChar char="●"/>
            </a:pPr>
            <a:r>
              <a:rPr b="1" lang="en">
                <a:solidFill>
                  <a:schemeClr val="dk1"/>
                </a:solidFill>
                <a:latin typeface="Arial"/>
                <a:ea typeface="Arial"/>
                <a:cs typeface="Arial"/>
                <a:sym typeface="Arial"/>
              </a:rPr>
              <a:t>Primary Audience:</a:t>
            </a:r>
            <a:r>
              <a:rPr lang="en">
                <a:solidFill>
                  <a:schemeClr val="dk1"/>
                </a:solidFill>
                <a:latin typeface="Arial"/>
                <a:ea typeface="Arial"/>
                <a:cs typeface="Arial"/>
                <a:sym typeface="Arial"/>
              </a:rPr>
              <a:t> Executive Leadership Team (CIO, CTO, CRO, Head of Digital Transformation).</a:t>
            </a:r>
            <a:endParaRPr>
              <a:solidFill>
                <a:schemeClr val="dk1"/>
              </a:solidFill>
              <a:latin typeface="Arial"/>
              <a:ea typeface="Arial"/>
              <a:cs typeface="Arial"/>
              <a:sym typeface="Arial"/>
            </a:endParaRPr>
          </a:p>
          <a:p>
            <a:pPr indent="-287972" lvl="0" marL="457200" rtl="0" algn="l">
              <a:lnSpc>
                <a:spcPct val="115000"/>
              </a:lnSpc>
              <a:spcBef>
                <a:spcPts val="0"/>
              </a:spcBef>
              <a:spcAft>
                <a:spcPts val="0"/>
              </a:spcAft>
              <a:buClr>
                <a:schemeClr val="dk1"/>
              </a:buClr>
              <a:buSzPct val="100000"/>
              <a:buChar char="●"/>
            </a:pPr>
            <a:r>
              <a:rPr b="1" lang="en">
                <a:solidFill>
                  <a:schemeClr val="dk1"/>
                </a:solidFill>
                <a:latin typeface="Arial"/>
                <a:ea typeface="Arial"/>
                <a:cs typeface="Arial"/>
                <a:sym typeface="Arial"/>
              </a:rPr>
              <a:t>Key Stakeholders:</a:t>
            </a:r>
            <a:r>
              <a:rPr lang="en">
                <a:solidFill>
                  <a:schemeClr val="dk1"/>
                </a:solidFill>
                <a:latin typeface="Arial"/>
                <a:ea typeface="Arial"/>
                <a:cs typeface="Arial"/>
                <a:sym typeface="Arial"/>
              </a:rPr>
              <a:t> Leaders from Application Development, Cloud Architecture, and Legal/Compliance. This ensures a holistic discussion that balances innovation, security, and governance.</a:t>
            </a:r>
            <a:endParaRPr>
              <a:solidFill>
                <a:schemeClr val="dk1"/>
              </a:solidFill>
              <a:latin typeface="Arial"/>
              <a:ea typeface="Arial"/>
              <a:cs typeface="Arial"/>
              <a:sym typeface="Arial"/>
            </a:endParaRPr>
          </a:p>
          <a:p>
            <a:pPr indent="0" lvl="0" marL="0" rtl="0" algn="l">
              <a:spcBef>
                <a:spcPts val="120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3838578b995_0_4"/>
          <p:cNvSpPr txBox="1"/>
          <p:nvPr>
            <p:ph type="ctrTitle"/>
          </p:nvPr>
        </p:nvSpPr>
        <p:spPr>
          <a:xfrm>
            <a:off x="386954" y="1275256"/>
            <a:ext cx="4185000" cy="1114500"/>
          </a:xfrm>
          <a:prstGeom prst="rect">
            <a:avLst/>
          </a:prstGeom>
        </p:spPr>
        <p:txBody>
          <a:bodyPr anchorCtr="0" anchor="b" bIns="0" lIns="0" spcFirstLastPara="1" rIns="0" wrap="square" tIns="0">
            <a:noAutofit/>
          </a:bodyPr>
          <a:lstStyle/>
          <a:p>
            <a:pPr indent="0" lvl="0" marL="0" rtl="0" algn="l">
              <a:spcBef>
                <a:spcPts val="0"/>
              </a:spcBef>
              <a:spcAft>
                <a:spcPts val="0"/>
              </a:spcAft>
              <a:buSzPts val="990"/>
              <a:buNone/>
            </a:pPr>
            <a:r>
              <a:rPr lang="en" sz="3090"/>
              <a:t>AI is a Core Enabler of Our 2026 Business Goals </a:t>
            </a:r>
            <a:r>
              <a:rPr lang="en" sz="3090">
                <a:solidFill>
                  <a:srgbClr val="FF0000"/>
                </a:solidFill>
              </a:rPr>
              <a:t>[CISO TO UPDATE PROJECTS]</a:t>
            </a:r>
            <a:endParaRPr sz="3090">
              <a:solidFill>
                <a:srgbClr val="FF0000"/>
              </a:solidFill>
            </a:endParaRPr>
          </a:p>
        </p:txBody>
      </p:sp>
      <p:sp>
        <p:nvSpPr>
          <p:cNvPr id="278" name="Google Shape;278;g3838578b995_0_4"/>
          <p:cNvSpPr txBox="1"/>
          <p:nvPr>
            <p:ph idx="1" type="subTitle"/>
          </p:nvPr>
        </p:nvSpPr>
        <p:spPr>
          <a:xfrm>
            <a:off x="386954" y="2571749"/>
            <a:ext cx="4185000" cy="1846800"/>
          </a:xfrm>
          <a:prstGeom prst="rect">
            <a:avLst/>
          </a:prstGeom>
        </p:spPr>
        <p:txBody>
          <a:bodyPr anchorCtr="0" anchor="t" bIns="0" lIns="0" spcFirstLastPara="1" rIns="0" wrap="square" tIns="0">
            <a:noAutofit/>
          </a:bodyPr>
          <a:lstStyle/>
          <a:p>
            <a:pPr indent="-295751" lvl="0" marL="457200" rtl="0" algn="l">
              <a:lnSpc>
                <a:spcPct val="90000"/>
              </a:lnSpc>
              <a:spcBef>
                <a:spcPts val="400"/>
              </a:spcBef>
              <a:spcAft>
                <a:spcPts val="0"/>
              </a:spcAft>
              <a:buSzPts val="1058"/>
              <a:buChar char="❏"/>
            </a:pPr>
            <a:r>
              <a:rPr lang="en" sz="1057"/>
              <a:t>Project 1: Customer Service Automation</a:t>
            </a:r>
            <a:endParaRPr sz="1057"/>
          </a:p>
          <a:p>
            <a:pPr indent="-295751" lvl="1" marL="914400" rtl="0" algn="ctr">
              <a:lnSpc>
                <a:spcPct val="90000"/>
              </a:lnSpc>
              <a:spcBef>
                <a:spcPts val="0"/>
              </a:spcBef>
              <a:spcAft>
                <a:spcPts val="0"/>
              </a:spcAft>
              <a:buSzPts val="1058"/>
              <a:buChar char="❏"/>
            </a:pPr>
            <a:r>
              <a:rPr lang="en" sz="1057"/>
              <a:t>Goal: Reduce support ticket resolution time by 30%.</a:t>
            </a:r>
            <a:endParaRPr sz="1057"/>
          </a:p>
          <a:p>
            <a:pPr indent="-295751" lvl="1" marL="914400" rtl="0" algn="ctr">
              <a:lnSpc>
                <a:spcPct val="90000"/>
              </a:lnSpc>
              <a:spcBef>
                <a:spcPts val="0"/>
              </a:spcBef>
              <a:spcAft>
                <a:spcPts val="0"/>
              </a:spcAft>
              <a:buSzPts val="1058"/>
              <a:buChar char="❏"/>
            </a:pPr>
            <a:r>
              <a:rPr lang="en" sz="1057"/>
              <a:t>Business Impact: Increased customer satisfaction.</a:t>
            </a:r>
            <a:endParaRPr sz="1057"/>
          </a:p>
          <a:p>
            <a:pPr indent="-295751" lvl="0" marL="457200" rtl="0" algn="l">
              <a:lnSpc>
                <a:spcPct val="90000"/>
              </a:lnSpc>
              <a:spcBef>
                <a:spcPts val="0"/>
              </a:spcBef>
              <a:spcAft>
                <a:spcPts val="0"/>
              </a:spcAft>
              <a:buSzPts val="1058"/>
              <a:buChar char="❏"/>
            </a:pPr>
            <a:r>
              <a:rPr lang="en" sz="1057"/>
              <a:t>Project 2: Supply Chain Optimization</a:t>
            </a:r>
            <a:endParaRPr sz="1057"/>
          </a:p>
          <a:p>
            <a:pPr indent="-295751" lvl="1" marL="914400" rtl="0" algn="ctr">
              <a:lnSpc>
                <a:spcPct val="90000"/>
              </a:lnSpc>
              <a:spcBef>
                <a:spcPts val="0"/>
              </a:spcBef>
              <a:spcAft>
                <a:spcPts val="0"/>
              </a:spcAft>
              <a:buSzPts val="1058"/>
              <a:buChar char="❏"/>
            </a:pPr>
            <a:r>
              <a:rPr lang="en" sz="1057"/>
              <a:t>Goal: Improve demand forecasting accuracy by 15%.</a:t>
            </a:r>
            <a:endParaRPr sz="1057"/>
          </a:p>
          <a:p>
            <a:pPr indent="-295751" lvl="1" marL="914400" rtl="0" algn="ctr">
              <a:lnSpc>
                <a:spcPct val="90000"/>
              </a:lnSpc>
              <a:spcBef>
                <a:spcPts val="0"/>
              </a:spcBef>
              <a:spcAft>
                <a:spcPts val="0"/>
              </a:spcAft>
              <a:buSzPts val="1058"/>
              <a:buChar char="❏"/>
            </a:pPr>
            <a:r>
              <a:rPr lang="en" sz="1057"/>
              <a:t>Business Impact: Reduced inventory costs.</a:t>
            </a:r>
            <a:endParaRPr sz="1057"/>
          </a:p>
          <a:p>
            <a:pPr indent="-295751" lvl="0" marL="457200" rtl="0" algn="l">
              <a:lnSpc>
                <a:spcPct val="90000"/>
              </a:lnSpc>
              <a:spcBef>
                <a:spcPts val="0"/>
              </a:spcBef>
              <a:spcAft>
                <a:spcPts val="0"/>
              </a:spcAft>
              <a:buSzPts val="1058"/>
              <a:buChar char="❏"/>
            </a:pPr>
            <a:r>
              <a:rPr lang="en" sz="1057"/>
              <a:t>Project 3: [Insert Your Own Project Name]</a:t>
            </a:r>
            <a:endParaRPr sz="1057"/>
          </a:p>
          <a:p>
            <a:pPr indent="-295751" lvl="1" marL="914400" rtl="0" algn="ctr">
              <a:lnSpc>
                <a:spcPct val="90000"/>
              </a:lnSpc>
              <a:spcBef>
                <a:spcPts val="0"/>
              </a:spcBef>
              <a:spcAft>
                <a:spcPts val="0"/>
              </a:spcAft>
              <a:buSzPts val="1058"/>
              <a:buChar char="❏"/>
            </a:pPr>
            <a:r>
              <a:rPr lang="en" sz="1057"/>
              <a:t>Goal: [Insert Project Goal]</a:t>
            </a:r>
            <a:endParaRPr sz="1057"/>
          </a:p>
          <a:p>
            <a:pPr indent="-295751" lvl="1" marL="914400" rtl="0" algn="ctr">
              <a:lnSpc>
                <a:spcPct val="90000"/>
              </a:lnSpc>
              <a:spcBef>
                <a:spcPts val="0"/>
              </a:spcBef>
              <a:spcAft>
                <a:spcPts val="0"/>
              </a:spcAft>
              <a:buSzPts val="1058"/>
              <a:buChar char="❏"/>
            </a:pPr>
            <a:r>
              <a:rPr lang="en" sz="1057"/>
              <a:t>Business Impact: [Insert Business Impact]</a:t>
            </a:r>
            <a:endParaRPr sz="1057"/>
          </a:p>
        </p:txBody>
      </p:sp>
      <p:pic>
        <p:nvPicPr>
          <p:cNvPr id="279" name="Google Shape;279;g3838578b995_0_4"/>
          <p:cNvPicPr preferRelativeResize="0"/>
          <p:nvPr>
            <p:ph idx="2" type="pic"/>
          </p:nvPr>
        </p:nvPicPr>
        <p:blipFill rotWithShape="1">
          <a:blip r:embed="rId3">
            <a:alphaModFix/>
          </a:blip>
          <a:srcRect b="0" l="2134" r="2144" t="0"/>
          <a:stretch/>
        </p:blipFill>
        <p:spPr>
          <a:xfrm>
            <a:off x="4869656" y="357188"/>
            <a:ext cx="3887400" cy="40611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g3838578b995_0_13"/>
          <p:cNvSpPr txBox="1"/>
          <p:nvPr>
            <p:ph type="ctrTitle"/>
          </p:nvPr>
        </p:nvSpPr>
        <p:spPr>
          <a:xfrm>
            <a:off x="386954" y="1275256"/>
            <a:ext cx="4185000" cy="1114500"/>
          </a:xfrm>
          <a:prstGeom prst="rect">
            <a:avLst/>
          </a:prstGeom>
        </p:spPr>
        <p:txBody>
          <a:bodyPr anchorCtr="0" anchor="b" bIns="0" lIns="0" spcFirstLastPara="1" rIns="0" wrap="square" tIns="0">
            <a:normAutofit fontScale="90000"/>
          </a:bodyPr>
          <a:lstStyle/>
          <a:p>
            <a:pPr indent="0" lvl="0" marL="0" rtl="0" algn="l">
              <a:spcBef>
                <a:spcPts val="0"/>
              </a:spcBef>
              <a:spcAft>
                <a:spcPts val="0"/>
              </a:spcAft>
              <a:buNone/>
            </a:pPr>
            <a:r>
              <a:rPr lang="en"/>
              <a:t>Every Action Our AI Agents Take is an API Call</a:t>
            </a:r>
            <a:endParaRPr/>
          </a:p>
        </p:txBody>
      </p:sp>
      <p:sp>
        <p:nvSpPr>
          <p:cNvPr id="285" name="Google Shape;285;g3838578b995_0_13"/>
          <p:cNvSpPr txBox="1"/>
          <p:nvPr>
            <p:ph idx="1" type="subTitle"/>
          </p:nvPr>
        </p:nvSpPr>
        <p:spPr>
          <a:xfrm>
            <a:off x="386954" y="2571749"/>
            <a:ext cx="4185000" cy="1846800"/>
          </a:xfrm>
          <a:prstGeom prst="rect">
            <a:avLst/>
          </a:prstGeom>
        </p:spPr>
        <p:txBody>
          <a:bodyPr anchorCtr="0" anchor="t" bIns="0" lIns="0" spcFirstLastPara="1" rIns="0" wrap="square" tIns="0">
            <a:normAutofit fontScale="92500" lnSpcReduction="20000"/>
          </a:bodyPr>
          <a:lstStyle/>
          <a:p>
            <a:pPr indent="-304958" lvl="0" marL="457200" rtl="0" algn="l">
              <a:spcBef>
                <a:spcPts val="400"/>
              </a:spcBef>
              <a:spcAft>
                <a:spcPts val="0"/>
              </a:spcAft>
              <a:buSzPct val="100000"/>
              <a:buChar char="●"/>
            </a:pPr>
            <a:r>
              <a:rPr lang="en" sz="1300"/>
              <a:t>Our AI agents rely on a vast network of APIs to access data and perform their functions.</a:t>
            </a:r>
            <a:endParaRPr sz="1300"/>
          </a:p>
          <a:p>
            <a:pPr indent="0" lvl="0" marL="457200" rtl="0" algn="l">
              <a:spcBef>
                <a:spcPts val="400"/>
              </a:spcBef>
              <a:spcAft>
                <a:spcPts val="0"/>
              </a:spcAft>
              <a:buNone/>
            </a:pPr>
            <a:r>
              <a:t/>
            </a:r>
            <a:endParaRPr sz="1300"/>
          </a:p>
          <a:p>
            <a:pPr indent="-304958" lvl="0" marL="457200" rtl="0" algn="l">
              <a:spcBef>
                <a:spcPts val="400"/>
              </a:spcBef>
              <a:spcAft>
                <a:spcPts val="0"/>
              </a:spcAft>
              <a:buSzPct val="100000"/>
              <a:buChar char="●"/>
            </a:pPr>
            <a:r>
              <a:rPr lang="en" sz="1300"/>
              <a:t>This creates an exponential increase in API traffic, a complex and largely unseen web of interactions.</a:t>
            </a:r>
            <a:endParaRPr sz="1300"/>
          </a:p>
          <a:p>
            <a:pPr indent="0" lvl="0" marL="457200" rtl="0" algn="l">
              <a:spcBef>
                <a:spcPts val="400"/>
              </a:spcBef>
              <a:spcAft>
                <a:spcPts val="0"/>
              </a:spcAft>
              <a:buNone/>
            </a:pPr>
            <a:r>
              <a:t/>
            </a:r>
            <a:endParaRPr sz="1300"/>
          </a:p>
          <a:p>
            <a:pPr indent="-304958" lvl="0" marL="457200" rtl="0" algn="l">
              <a:spcBef>
                <a:spcPts val="400"/>
              </a:spcBef>
              <a:spcAft>
                <a:spcPts val="0"/>
              </a:spcAft>
              <a:buSzPct val="100000"/>
              <a:buChar char="●"/>
            </a:pPr>
            <a:r>
              <a:rPr lang="en" sz="1300"/>
              <a:t>Our API security posture has become the foundational control plane for our entire AI strategy.</a:t>
            </a:r>
            <a:endParaRPr sz="1300"/>
          </a:p>
          <a:p>
            <a:pPr indent="0" lvl="0" marL="0" rtl="0" algn="l">
              <a:spcBef>
                <a:spcPts val="400"/>
              </a:spcBef>
              <a:spcAft>
                <a:spcPts val="0"/>
              </a:spcAft>
              <a:buNone/>
            </a:pPr>
            <a:r>
              <a:t/>
            </a:r>
            <a:endParaRPr/>
          </a:p>
          <a:p>
            <a:pPr indent="0" lvl="0" marL="0" rtl="0" algn="l">
              <a:spcBef>
                <a:spcPts val="400"/>
              </a:spcBef>
              <a:spcAft>
                <a:spcPts val="0"/>
              </a:spcAft>
              <a:buNone/>
            </a:pPr>
            <a:r>
              <a:t/>
            </a:r>
            <a:endParaRPr/>
          </a:p>
        </p:txBody>
      </p:sp>
      <p:pic>
        <p:nvPicPr>
          <p:cNvPr id="286" name="Google Shape;286;g3838578b995_0_13"/>
          <p:cNvPicPr preferRelativeResize="0"/>
          <p:nvPr>
            <p:ph idx="2" type="pic"/>
          </p:nvPr>
        </p:nvPicPr>
        <p:blipFill rotWithShape="1">
          <a:blip r:embed="rId3">
            <a:alphaModFix/>
          </a:blip>
          <a:srcRect b="0" l="2134" r="2144" t="0"/>
          <a:stretch/>
        </p:blipFill>
        <p:spPr>
          <a:xfrm>
            <a:off x="4869656" y="357188"/>
            <a:ext cx="3887400" cy="40611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g3838578b995_0_120"/>
          <p:cNvSpPr txBox="1"/>
          <p:nvPr>
            <p:ph type="ctrTitle"/>
          </p:nvPr>
        </p:nvSpPr>
        <p:spPr>
          <a:xfrm>
            <a:off x="386954" y="311468"/>
            <a:ext cx="5648100" cy="11145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1100"/>
              <a:buFont typeface="Arial"/>
              <a:buNone/>
            </a:pPr>
            <a:r>
              <a:rPr lang="en">
                <a:solidFill>
                  <a:schemeClr val="lt2"/>
                </a:solidFill>
              </a:rPr>
              <a:t>Every AI agent expands your API Fabric</a:t>
            </a:r>
            <a:endParaRPr>
              <a:solidFill>
                <a:schemeClr val="lt2"/>
              </a:solidFill>
            </a:endParaRPr>
          </a:p>
          <a:p>
            <a:pPr indent="0" lvl="0" marL="0" rtl="0" algn="l">
              <a:lnSpc>
                <a:spcPct val="90000"/>
              </a:lnSpc>
              <a:spcBef>
                <a:spcPts val="0"/>
              </a:spcBef>
              <a:spcAft>
                <a:spcPts val="0"/>
              </a:spcAft>
              <a:buSzPts val="3600"/>
              <a:buNone/>
            </a:pPr>
            <a:r>
              <a:t/>
            </a:r>
            <a:endParaRPr/>
          </a:p>
        </p:txBody>
      </p:sp>
      <p:sp>
        <p:nvSpPr>
          <p:cNvPr id="292" name="Google Shape;292;g3838578b995_0_120"/>
          <p:cNvSpPr txBox="1"/>
          <p:nvPr/>
        </p:nvSpPr>
        <p:spPr>
          <a:xfrm>
            <a:off x="292375" y="1293884"/>
            <a:ext cx="8208300" cy="3987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1544"/>
              <a:buFont typeface="Arial"/>
              <a:buNone/>
            </a:pPr>
            <a:r>
              <a:rPr b="0" i="0" lang="en" sz="1544" u="none" cap="none" strike="noStrike">
                <a:solidFill>
                  <a:schemeClr val="accent5"/>
                </a:solidFill>
                <a:latin typeface="Inter"/>
                <a:ea typeface="Inter"/>
                <a:cs typeface="Inter"/>
                <a:sym typeface="Inter"/>
              </a:rPr>
              <a:t>The discover, posture and threat protection problem is now 100x larger.</a:t>
            </a:r>
            <a:endParaRPr b="0" i="0" sz="1544" u="none" cap="none" strike="noStrike">
              <a:solidFill>
                <a:schemeClr val="accent5"/>
              </a:solidFill>
              <a:latin typeface="Inter"/>
              <a:ea typeface="Inter"/>
              <a:cs typeface="Inter"/>
              <a:sym typeface="Inter"/>
            </a:endParaRPr>
          </a:p>
        </p:txBody>
      </p:sp>
      <p:pic>
        <p:nvPicPr>
          <p:cNvPr id="293" name="Google Shape;293;g3838578b995_0_120"/>
          <p:cNvPicPr preferRelativeResize="0"/>
          <p:nvPr/>
        </p:nvPicPr>
        <p:blipFill rotWithShape="1">
          <a:blip r:embed="rId3">
            <a:alphaModFix/>
          </a:blip>
          <a:srcRect b="0" l="0" r="0" t="0"/>
          <a:stretch/>
        </p:blipFill>
        <p:spPr>
          <a:xfrm>
            <a:off x="7851797" y="357189"/>
            <a:ext cx="905256" cy="244664"/>
          </a:xfrm>
          <a:prstGeom prst="rect">
            <a:avLst/>
          </a:prstGeom>
          <a:noFill/>
          <a:ln>
            <a:noFill/>
          </a:ln>
        </p:spPr>
      </p:pic>
      <p:pic>
        <p:nvPicPr>
          <p:cNvPr id="294" name="Google Shape;294;g3838578b995_0_120" title="Revised-Network.png"/>
          <p:cNvPicPr preferRelativeResize="0"/>
          <p:nvPr/>
        </p:nvPicPr>
        <p:blipFill rotWithShape="1">
          <a:blip r:embed="rId4">
            <a:alphaModFix/>
          </a:blip>
          <a:srcRect b="91928" l="0" r="52036" t="0"/>
          <a:stretch/>
        </p:blipFill>
        <p:spPr>
          <a:xfrm>
            <a:off x="1229200" y="1886850"/>
            <a:ext cx="3038299" cy="244650"/>
          </a:xfrm>
          <a:prstGeom prst="rect">
            <a:avLst/>
          </a:prstGeom>
          <a:noFill/>
          <a:ln>
            <a:noFill/>
          </a:ln>
        </p:spPr>
      </p:pic>
      <p:pic>
        <p:nvPicPr>
          <p:cNvPr id="295" name="Google Shape;295;g3838578b995_0_120" title="Before.png"/>
          <p:cNvPicPr preferRelativeResize="0"/>
          <p:nvPr/>
        </p:nvPicPr>
        <p:blipFill rotWithShape="1">
          <a:blip r:embed="rId5">
            <a:alphaModFix/>
          </a:blip>
          <a:srcRect b="-3446" l="0" r="0" t="10293"/>
          <a:stretch/>
        </p:blipFill>
        <p:spPr>
          <a:xfrm>
            <a:off x="1028700" y="1880254"/>
            <a:ext cx="6413300" cy="2870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g3838578b995_0_128"/>
          <p:cNvSpPr txBox="1"/>
          <p:nvPr>
            <p:ph type="ctrTitle"/>
          </p:nvPr>
        </p:nvSpPr>
        <p:spPr>
          <a:xfrm>
            <a:off x="386954" y="311468"/>
            <a:ext cx="5648100" cy="11145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1100"/>
              <a:buFont typeface="Arial"/>
              <a:buNone/>
            </a:pPr>
            <a:r>
              <a:rPr lang="en">
                <a:solidFill>
                  <a:schemeClr val="lt2"/>
                </a:solidFill>
              </a:rPr>
              <a:t>Every AI agent expands your API Fabric</a:t>
            </a:r>
            <a:endParaRPr>
              <a:solidFill>
                <a:schemeClr val="lt2"/>
              </a:solidFill>
            </a:endParaRPr>
          </a:p>
          <a:p>
            <a:pPr indent="0" lvl="0" marL="0" rtl="0" algn="l">
              <a:lnSpc>
                <a:spcPct val="90000"/>
              </a:lnSpc>
              <a:spcBef>
                <a:spcPts val="0"/>
              </a:spcBef>
              <a:spcAft>
                <a:spcPts val="0"/>
              </a:spcAft>
              <a:buSzPts val="3600"/>
              <a:buNone/>
            </a:pPr>
            <a:r>
              <a:t/>
            </a:r>
            <a:endParaRPr/>
          </a:p>
        </p:txBody>
      </p:sp>
      <p:sp>
        <p:nvSpPr>
          <p:cNvPr id="301" name="Google Shape;301;g3838578b995_0_128"/>
          <p:cNvSpPr txBox="1"/>
          <p:nvPr/>
        </p:nvSpPr>
        <p:spPr>
          <a:xfrm>
            <a:off x="292375" y="1293884"/>
            <a:ext cx="8208300" cy="3987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1544"/>
              <a:buFont typeface="Arial"/>
              <a:buNone/>
            </a:pPr>
            <a:r>
              <a:rPr b="0" i="0" lang="en" sz="1544" u="none" cap="none" strike="noStrike">
                <a:solidFill>
                  <a:schemeClr val="accent5"/>
                </a:solidFill>
                <a:latin typeface="Inter"/>
                <a:ea typeface="Inter"/>
                <a:cs typeface="Inter"/>
                <a:sym typeface="Inter"/>
              </a:rPr>
              <a:t>The discover, posture and threat protection problem is now 100x larger.</a:t>
            </a:r>
            <a:endParaRPr b="0" i="0" sz="1544" u="none" cap="none" strike="noStrike">
              <a:solidFill>
                <a:schemeClr val="accent5"/>
              </a:solidFill>
              <a:latin typeface="Inter"/>
              <a:ea typeface="Inter"/>
              <a:cs typeface="Inter"/>
              <a:sym typeface="Inter"/>
            </a:endParaRPr>
          </a:p>
        </p:txBody>
      </p:sp>
      <p:pic>
        <p:nvPicPr>
          <p:cNvPr id="302" name="Google Shape;302;g3838578b995_0_128"/>
          <p:cNvPicPr preferRelativeResize="0"/>
          <p:nvPr/>
        </p:nvPicPr>
        <p:blipFill rotWithShape="1">
          <a:blip r:embed="rId3">
            <a:alphaModFix/>
          </a:blip>
          <a:srcRect b="0" l="0" r="0" t="0"/>
          <a:stretch/>
        </p:blipFill>
        <p:spPr>
          <a:xfrm>
            <a:off x="7851797" y="357189"/>
            <a:ext cx="905256" cy="244664"/>
          </a:xfrm>
          <a:prstGeom prst="rect">
            <a:avLst/>
          </a:prstGeom>
          <a:noFill/>
          <a:ln>
            <a:noFill/>
          </a:ln>
        </p:spPr>
      </p:pic>
      <p:pic>
        <p:nvPicPr>
          <p:cNvPr id="303" name="Google Shape;303;g3838578b995_0_128" title="network-diagram.png"/>
          <p:cNvPicPr preferRelativeResize="0"/>
          <p:nvPr/>
        </p:nvPicPr>
        <p:blipFill rotWithShape="1">
          <a:blip r:embed="rId4">
            <a:alphaModFix/>
          </a:blip>
          <a:srcRect b="0" l="0" r="0" t="17389"/>
          <a:stretch/>
        </p:blipFill>
        <p:spPr>
          <a:xfrm>
            <a:off x="1028700" y="2093400"/>
            <a:ext cx="6413300" cy="2545900"/>
          </a:xfrm>
          <a:prstGeom prst="rect">
            <a:avLst/>
          </a:prstGeom>
          <a:noFill/>
          <a:ln>
            <a:noFill/>
          </a:ln>
        </p:spPr>
      </p:pic>
      <p:pic>
        <p:nvPicPr>
          <p:cNvPr id="304" name="Google Shape;304;g3838578b995_0_128" title="Revised-Network.png"/>
          <p:cNvPicPr preferRelativeResize="0"/>
          <p:nvPr/>
        </p:nvPicPr>
        <p:blipFill rotWithShape="1">
          <a:blip r:embed="rId5">
            <a:alphaModFix/>
          </a:blip>
          <a:srcRect b="91928" l="0" r="0" t="0"/>
          <a:stretch/>
        </p:blipFill>
        <p:spPr>
          <a:xfrm>
            <a:off x="1229200" y="1886850"/>
            <a:ext cx="6334644" cy="2446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g3838578b995_0_22"/>
          <p:cNvSpPr txBox="1"/>
          <p:nvPr>
            <p:ph type="ctrTitle"/>
          </p:nvPr>
        </p:nvSpPr>
        <p:spPr>
          <a:xfrm>
            <a:off x="386954" y="1275256"/>
            <a:ext cx="4185000" cy="1114500"/>
          </a:xfrm>
          <a:prstGeom prst="rect">
            <a:avLst/>
          </a:prstGeom>
        </p:spPr>
        <p:txBody>
          <a:bodyPr anchorCtr="0" anchor="b" bIns="0" lIns="0" spcFirstLastPara="1" rIns="0" wrap="square" tIns="0">
            <a:noAutofit/>
          </a:bodyPr>
          <a:lstStyle/>
          <a:p>
            <a:pPr indent="0" lvl="0" marL="0" rtl="0" algn="l">
              <a:spcBef>
                <a:spcPts val="0"/>
              </a:spcBef>
              <a:spcAft>
                <a:spcPts val="0"/>
              </a:spcAft>
              <a:buSzPts val="990"/>
              <a:buNone/>
            </a:pPr>
            <a:r>
              <a:rPr lang="en" sz="2590"/>
              <a:t>AI Agents and MCP Servers Make Our Attack Surface Dynamic and Unpredictable</a:t>
            </a:r>
            <a:endParaRPr sz="2590"/>
          </a:p>
        </p:txBody>
      </p:sp>
      <p:sp>
        <p:nvSpPr>
          <p:cNvPr id="310" name="Google Shape;310;g3838578b995_0_22"/>
          <p:cNvSpPr txBox="1"/>
          <p:nvPr>
            <p:ph idx="1" type="subTitle"/>
          </p:nvPr>
        </p:nvSpPr>
        <p:spPr>
          <a:xfrm>
            <a:off x="386954" y="2571749"/>
            <a:ext cx="4185000" cy="1846800"/>
          </a:xfrm>
          <a:prstGeom prst="rect">
            <a:avLst/>
          </a:prstGeom>
        </p:spPr>
        <p:txBody>
          <a:bodyPr anchorCtr="0" anchor="t" bIns="0" lIns="0" spcFirstLastPara="1" rIns="0" wrap="square" tIns="0">
            <a:noAutofit/>
          </a:bodyPr>
          <a:lstStyle/>
          <a:p>
            <a:pPr indent="-294322" lvl="0" marL="457200" rtl="0" algn="l">
              <a:lnSpc>
                <a:spcPct val="80000"/>
              </a:lnSpc>
              <a:spcBef>
                <a:spcPts val="400"/>
              </a:spcBef>
              <a:spcAft>
                <a:spcPts val="0"/>
              </a:spcAft>
              <a:buSzPts val="1035"/>
              <a:buChar char="●"/>
            </a:pPr>
            <a:r>
              <a:rPr lang="en" sz="1035"/>
              <a:t>Static "Pre-AI" Inventory (from CMDB): </a:t>
            </a:r>
            <a:r>
              <a:rPr lang="en" sz="1035">
                <a:solidFill>
                  <a:srgbClr val="FF0000"/>
                </a:solidFill>
              </a:rPr>
              <a:t>[Enter number from current documentation]</a:t>
            </a:r>
            <a:endParaRPr sz="1035">
              <a:solidFill>
                <a:srgbClr val="FF0000"/>
              </a:solidFill>
            </a:endParaRPr>
          </a:p>
          <a:p>
            <a:pPr indent="0" lvl="0" marL="0" rtl="0" algn="l">
              <a:lnSpc>
                <a:spcPct val="80000"/>
              </a:lnSpc>
              <a:spcBef>
                <a:spcPts val="400"/>
              </a:spcBef>
              <a:spcAft>
                <a:spcPts val="0"/>
              </a:spcAft>
              <a:buNone/>
            </a:pPr>
            <a:r>
              <a:t/>
            </a:r>
            <a:endParaRPr sz="1035"/>
          </a:p>
          <a:p>
            <a:pPr indent="-294322" lvl="0" marL="457200" rtl="0" algn="l">
              <a:lnSpc>
                <a:spcPct val="80000"/>
              </a:lnSpc>
              <a:spcBef>
                <a:spcPts val="400"/>
              </a:spcBef>
              <a:spcAft>
                <a:spcPts val="0"/>
              </a:spcAft>
              <a:buSzPts val="1035"/>
              <a:buChar char="●"/>
            </a:pPr>
            <a:r>
              <a:rPr lang="en" sz="1035"/>
              <a:t>New AI Agent Endpoints (Known): </a:t>
            </a:r>
            <a:r>
              <a:rPr lang="en" sz="1035">
                <a:solidFill>
                  <a:srgbClr val="FF0000"/>
                </a:solidFill>
              </a:rPr>
              <a:t>[Enter number of known APIs for AI initiatives]</a:t>
            </a:r>
            <a:endParaRPr sz="1035">
              <a:solidFill>
                <a:srgbClr val="FF0000"/>
              </a:solidFill>
            </a:endParaRPr>
          </a:p>
          <a:p>
            <a:pPr indent="0" lvl="0" marL="0" rtl="0" algn="l">
              <a:lnSpc>
                <a:spcPct val="80000"/>
              </a:lnSpc>
              <a:spcBef>
                <a:spcPts val="400"/>
              </a:spcBef>
              <a:spcAft>
                <a:spcPts val="0"/>
              </a:spcAft>
              <a:buNone/>
            </a:pPr>
            <a:r>
              <a:t/>
            </a:r>
            <a:endParaRPr sz="1035"/>
          </a:p>
          <a:p>
            <a:pPr indent="-294322" lvl="0" marL="457200" rtl="0" algn="l">
              <a:lnSpc>
                <a:spcPct val="80000"/>
              </a:lnSpc>
              <a:spcBef>
                <a:spcPts val="400"/>
              </a:spcBef>
              <a:spcAft>
                <a:spcPts val="0"/>
              </a:spcAft>
              <a:buSzPts val="1035"/>
              <a:buChar char="●"/>
            </a:pPr>
            <a:r>
              <a:rPr lang="en" sz="1035"/>
              <a:t>Dynamic API Connections via MCP Servers: This is our </a:t>
            </a:r>
            <a:r>
              <a:rPr b="1" lang="en" sz="1035"/>
              <a:t>critical unknown.</a:t>
            </a:r>
            <a:r>
              <a:rPr lang="en" sz="1035"/>
              <a:t> These are created on-the-fly and are not in any static inventory.</a:t>
            </a:r>
            <a:endParaRPr sz="1035"/>
          </a:p>
          <a:p>
            <a:pPr indent="0" lvl="0" marL="0" rtl="0" algn="l">
              <a:lnSpc>
                <a:spcPct val="80000"/>
              </a:lnSpc>
              <a:spcBef>
                <a:spcPts val="400"/>
              </a:spcBef>
              <a:spcAft>
                <a:spcPts val="0"/>
              </a:spcAft>
              <a:buNone/>
            </a:pPr>
            <a:r>
              <a:t/>
            </a:r>
            <a:endParaRPr sz="1035"/>
          </a:p>
          <a:p>
            <a:pPr indent="-294322" lvl="0" marL="457200" rtl="0" algn="l">
              <a:lnSpc>
                <a:spcPct val="80000"/>
              </a:lnSpc>
              <a:spcBef>
                <a:spcPts val="400"/>
              </a:spcBef>
              <a:spcAft>
                <a:spcPts val="0"/>
              </a:spcAft>
              <a:buSzPts val="1035"/>
              <a:buChar char="●"/>
            </a:pPr>
            <a:r>
              <a:rPr b="1" lang="en" sz="1035"/>
              <a:t>Key Concern:</a:t>
            </a:r>
            <a:r>
              <a:rPr lang="en" sz="1035"/>
              <a:t> Our traditional inventory is a static map. AI agents operate on a constantly changing, dynamic landscape. We lack the real-time visibility to see the thousands of new API connections they create.</a:t>
            </a:r>
            <a:endParaRPr sz="1035"/>
          </a:p>
        </p:txBody>
      </p:sp>
      <p:pic>
        <p:nvPicPr>
          <p:cNvPr id="311" name="Google Shape;311;g3838578b995_0_22"/>
          <p:cNvPicPr preferRelativeResize="0"/>
          <p:nvPr>
            <p:ph idx="2" type="pic"/>
          </p:nvPr>
        </p:nvPicPr>
        <p:blipFill rotWithShape="1">
          <a:blip r:embed="rId3">
            <a:alphaModFix/>
          </a:blip>
          <a:srcRect b="0" l="2134" r="2144" t="0"/>
          <a:stretch/>
        </p:blipFill>
        <p:spPr>
          <a:xfrm>
            <a:off x="4869656" y="357188"/>
            <a:ext cx="3887400" cy="40611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g3838578b995_0_136"/>
          <p:cNvSpPr txBox="1"/>
          <p:nvPr>
            <p:ph idx="12" type="sldNum"/>
          </p:nvPr>
        </p:nvSpPr>
        <p:spPr>
          <a:xfrm>
            <a:off x="6699647" y="4767263"/>
            <a:ext cx="2057400" cy="2739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
              <a:t>‹#›</a:t>
            </a:fld>
            <a:endParaRPr/>
          </a:p>
        </p:txBody>
      </p:sp>
      <p:sp>
        <p:nvSpPr>
          <p:cNvPr id="317" name="Google Shape;317;g3838578b995_0_136"/>
          <p:cNvSpPr txBox="1"/>
          <p:nvPr>
            <p:ph type="ctrTitle"/>
          </p:nvPr>
        </p:nvSpPr>
        <p:spPr>
          <a:xfrm>
            <a:off x="386949" y="311475"/>
            <a:ext cx="6680100" cy="1114500"/>
          </a:xfrm>
          <a:prstGeom prst="rect">
            <a:avLst/>
          </a:prstGeom>
          <a:noFill/>
          <a:ln>
            <a:noFill/>
          </a:ln>
        </p:spPr>
        <p:txBody>
          <a:bodyPr anchorCtr="0" anchor="t" bIns="0" lIns="0" spcFirstLastPara="1" rIns="0" wrap="square" tIns="0">
            <a:normAutofit/>
          </a:bodyPr>
          <a:lstStyle/>
          <a:p>
            <a:pPr indent="0" lvl="0" marL="0" rtl="0" algn="l">
              <a:lnSpc>
                <a:spcPct val="90000"/>
              </a:lnSpc>
              <a:spcBef>
                <a:spcPts val="0"/>
              </a:spcBef>
              <a:spcAft>
                <a:spcPts val="0"/>
              </a:spcAft>
              <a:buClr>
                <a:schemeClr val="dk1"/>
              </a:buClr>
              <a:buSzPts val="1100"/>
              <a:buFont typeface="Arial"/>
              <a:buNone/>
            </a:pPr>
            <a:r>
              <a:rPr lang="en"/>
              <a:t>Why AI agents magnify the API security problem</a:t>
            </a:r>
            <a:endParaRPr/>
          </a:p>
        </p:txBody>
      </p:sp>
      <p:sp>
        <p:nvSpPr>
          <p:cNvPr id="318" name="Google Shape;318;g3838578b995_0_136"/>
          <p:cNvSpPr/>
          <p:nvPr/>
        </p:nvSpPr>
        <p:spPr>
          <a:xfrm>
            <a:off x="399275" y="1772700"/>
            <a:ext cx="2743200" cy="1872900"/>
          </a:xfrm>
          <a:prstGeom prst="rect">
            <a:avLst/>
          </a:prstGeom>
          <a:solidFill>
            <a:schemeClr val="lt1"/>
          </a:solidFill>
          <a:ln>
            <a:noFill/>
          </a:ln>
          <a:effectLst>
            <a:outerShdw blurRad="76200" sx="103000" rotWithShape="0" algn="ctr" sy="103000">
              <a:srgbClr val="000000">
                <a:alpha val="1098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chemeClr val="lt1"/>
              </a:solidFill>
              <a:latin typeface="Inter"/>
              <a:ea typeface="Inter"/>
              <a:cs typeface="Inter"/>
              <a:sym typeface="Inter"/>
            </a:endParaRPr>
          </a:p>
        </p:txBody>
      </p:sp>
      <p:sp>
        <p:nvSpPr>
          <p:cNvPr id="319" name="Google Shape;319;g3838578b995_0_136"/>
          <p:cNvSpPr txBox="1"/>
          <p:nvPr>
            <p:ph idx="5" type="body"/>
          </p:nvPr>
        </p:nvSpPr>
        <p:spPr>
          <a:xfrm>
            <a:off x="570303" y="2266900"/>
            <a:ext cx="2189700" cy="2154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Clr>
                <a:schemeClr val="dk1"/>
              </a:buClr>
              <a:buSzPts val="1500"/>
              <a:buNone/>
            </a:pPr>
            <a:r>
              <a:rPr lang="en" sz="1400"/>
              <a:t>Expanded Attack Surface</a:t>
            </a:r>
            <a:endParaRPr sz="1400"/>
          </a:p>
        </p:txBody>
      </p:sp>
      <p:sp>
        <p:nvSpPr>
          <p:cNvPr id="320" name="Google Shape;320;g3838578b995_0_136"/>
          <p:cNvSpPr txBox="1"/>
          <p:nvPr>
            <p:ph idx="6" type="body"/>
          </p:nvPr>
        </p:nvSpPr>
        <p:spPr>
          <a:xfrm>
            <a:off x="570303" y="2611450"/>
            <a:ext cx="2251800" cy="16623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Clr>
                <a:schemeClr val="dk1"/>
              </a:buClr>
              <a:buSzPts val="1100"/>
              <a:buFont typeface="Arial"/>
              <a:buNone/>
            </a:pPr>
            <a:r>
              <a:rPr lang="en" sz="1200">
                <a:solidFill>
                  <a:srgbClr val="000000"/>
                </a:solidFill>
              </a:rPr>
              <a:t>MCP servers and AI agents multiply API endpoints and connections, creating countless new entry points for attackers.</a:t>
            </a:r>
            <a:endParaRPr sz="1200">
              <a:solidFill>
                <a:srgbClr val="000000"/>
              </a:solidFill>
            </a:endParaRPr>
          </a:p>
          <a:p>
            <a:pPr indent="0" lvl="0" marL="0" rtl="0" algn="l">
              <a:lnSpc>
                <a:spcPct val="100000"/>
              </a:lnSpc>
              <a:spcBef>
                <a:spcPts val="0"/>
              </a:spcBef>
              <a:spcAft>
                <a:spcPts val="0"/>
              </a:spcAft>
              <a:buClr>
                <a:schemeClr val="dk1"/>
              </a:buClr>
              <a:buSzPts val="1100"/>
              <a:buFont typeface="Arial"/>
              <a:buNone/>
            </a:pPr>
            <a:r>
              <a:t/>
            </a:r>
            <a:endParaRPr sz="1200">
              <a:solidFill>
                <a:srgbClr val="000000"/>
              </a:solidFill>
            </a:endParaRPr>
          </a:p>
          <a:p>
            <a:pPr indent="0" lvl="0" marL="0" rtl="0" algn="l">
              <a:lnSpc>
                <a:spcPct val="100000"/>
              </a:lnSpc>
              <a:spcBef>
                <a:spcPts val="0"/>
              </a:spcBef>
              <a:spcAft>
                <a:spcPts val="0"/>
              </a:spcAft>
              <a:buClr>
                <a:schemeClr val="dk1"/>
              </a:buClr>
              <a:buSzPts val="1100"/>
              <a:buFont typeface="Arial"/>
              <a:buNone/>
            </a:pPr>
            <a:r>
              <a:t/>
            </a:r>
            <a:endParaRPr sz="1200">
              <a:solidFill>
                <a:srgbClr val="000000"/>
              </a:solidFill>
            </a:endParaRPr>
          </a:p>
          <a:p>
            <a:pPr indent="0" lvl="0" marL="0" rtl="0" algn="l">
              <a:lnSpc>
                <a:spcPct val="100000"/>
              </a:lnSpc>
              <a:spcBef>
                <a:spcPts val="0"/>
              </a:spcBef>
              <a:spcAft>
                <a:spcPts val="0"/>
              </a:spcAft>
              <a:buClr>
                <a:schemeClr val="dk1"/>
              </a:buClr>
              <a:buSzPts val="1100"/>
              <a:buFont typeface="Arial"/>
              <a:buNone/>
            </a:pPr>
            <a:r>
              <a:t/>
            </a:r>
            <a:endParaRPr sz="1200">
              <a:solidFill>
                <a:srgbClr val="000000"/>
              </a:solidFill>
            </a:endParaRPr>
          </a:p>
          <a:p>
            <a:pPr indent="0" lvl="0" marL="0" rtl="0" algn="l">
              <a:lnSpc>
                <a:spcPct val="100000"/>
              </a:lnSpc>
              <a:spcBef>
                <a:spcPts val="0"/>
              </a:spcBef>
              <a:spcAft>
                <a:spcPts val="0"/>
              </a:spcAft>
              <a:buClr>
                <a:schemeClr val="accent5"/>
              </a:buClr>
              <a:buSzPts val="1100"/>
              <a:buNone/>
            </a:pPr>
            <a:r>
              <a:t/>
            </a:r>
            <a:endParaRPr sz="1200">
              <a:solidFill>
                <a:srgbClr val="000000"/>
              </a:solidFill>
            </a:endParaRPr>
          </a:p>
        </p:txBody>
      </p:sp>
      <p:pic>
        <p:nvPicPr>
          <p:cNvPr id="321" name="Google Shape;321;g3838578b995_0_136" title="Frame(4).png"/>
          <p:cNvPicPr preferRelativeResize="0"/>
          <p:nvPr/>
        </p:nvPicPr>
        <p:blipFill rotWithShape="1">
          <a:blip r:embed="rId3">
            <a:alphaModFix/>
          </a:blip>
          <a:srcRect b="0" l="12502" r="12495" t="0"/>
          <a:stretch/>
        </p:blipFill>
        <p:spPr>
          <a:xfrm>
            <a:off x="570303" y="1873957"/>
            <a:ext cx="217149" cy="289527"/>
          </a:xfrm>
          <a:prstGeom prst="rect">
            <a:avLst/>
          </a:prstGeom>
          <a:noFill/>
          <a:ln>
            <a:noFill/>
          </a:ln>
        </p:spPr>
      </p:pic>
      <p:sp>
        <p:nvSpPr>
          <p:cNvPr id="322" name="Google Shape;322;g3838578b995_0_136"/>
          <p:cNvSpPr/>
          <p:nvPr/>
        </p:nvSpPr>
        <p:spPr>
          <a:xfrm>
            <a:off x="3290375" y="1772700"/>
            <a:ext cx="2743200" cy="1872900"/>
          </a:xfrm>
          <a:prstGeom prst="rect">
            <a:avLst/>
          </a:prstGeom>
          <a:solidFill>
            <a:schemeClr val="lt1"/>
          </a:solidFill>
          <a:ln>
            <a:noFill/>
          </a:ln>
          <a:effectLst>
            <a:outerShdw blurRad="76200" sx="103000" rotWithShape="0" algn="ctr" sy="103000">
              <a:srgbClr val="000000">
                <a:alpha val="1098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chemeClr val="lt1"/>
              </a:solidFill>
              <a:latin typeface="Inter"/>
              <a:ea typeface="Inter"/>
              <a:cs typeface="Inter"/>
              <a:sym typeface="Inter"/>
            </a:endParaRPr>
          </a:p>
        </p:txBody>
      </p:sp>
      <p:sp>
        <p:nvSpPr>
          <p:cNvPr id="323" name="Google Shape;323;g3838578b995_0_136"/>
          <p:cNvSpPr txBox="1"/>
          <p:nvPr>
            <p:ph idx="5" type="body"/>
          </p:nvPr>
        </p:nvSpPr>
        <p:spPr>
          <a:xfrm>
            <a:off x="3461402" y="2266900"/>
            <a:ext cx="2657100" cy="2154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Clr>
                <a:schemeClr val="dk1"/>
              </a:buClr>
              <a:buSzPts val="1500"/>
              <a:buNone/>
            </a:pPr>
            <a:r>
              <a:rPr lang="en" sz="1400"/>
              <a:t>Sensitive Data Leakage</a:t>
            </a:r>
            <a:endParaRPr sz="1400"/>
          </a:p>
        </p:txBody>
      </p:sp>
      <p:sp>
        <p:nvSpPr>
          <p:cNvPr id="324" name="Google Shape;324;g3838578b995_0_136"/>
          <p:cNvSpPr txBox="1"/>
          <p:nvPr>
            <p:ph idx="6" type="body"/>
          </p:nvPr>
        </p:nvSpPr>
        <p:spPr>
          <a:xfrm>
            <a:off x="3461402" y="2611450"/>
            <a:ext cx="2251800" cy="9234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Clr>
                <a:schemeClr val="accent5"/>
              </a:buClr>
              <a:buSzPts val="1100"/>
              <a:buNone/>
            </a:pPr>
            <a:r>
              <a:rPr lang="en" sz="1200">
                <a:solidFill>
                  <a:srgbClr val="000000"/>
                </a:solidFill>
              </a:rPr>
              <a:t>Autonomous API calls and broad integrations can unintentionally leak sensitive data across internal and external systems.</a:t>
            </a:r>
            <a:endParaRPr sz="1200">
              <a:solidFill>
                <a:srgbClr val="000000"/>
              </a:solidFill>
            </a:endParaRPr>
          </a:p>
        </p:txBody>
      </p:sp>
      <p:pic>
        <p:nvPicPr>
          <p:cNvPr id="325" name="Google Shape;325;g3838578b995_0_136" title="Frame(5).png"/>
          <p:cNvPicPr preferRelativeResize="0"/>
          <p:nvPr/>
        </p:nvPicPr>
        <p:blipFill rotWithShape="1">
          <a:blip r:embed="rId4">
            <a:alphaModFix/>
          </a:blip>
          <a:srcRect b="0" l="-4359" r="-12504" t="0"/>
          <a:stretch/>
        </p:blipFill>
        <p:spPr>
          <a:xfrm>
            <a:off x="3461402" y="1873950"/>
            <a:ext cx="338350" cy="289525"/>
          </a:xfrm>
          <a:prstGeom prst="rect">
            <a:avLst/>
          </a:prstGeom>
          <a:noFill/>
          <a:ln>
            <a:noFill/>
          </a:ln>
        </p:spPr>
      </p:pic>
      <p:sp>
        <p:nvSpPr>
          <p:cNvPr id="326" name="Google Shape;326;g3838578b995_0_136"/>
          <p:cNvSpPr/>
          <p:nvPr/>
        </p:nvSpPr>
        <p:spPr>
          <a:xfrm>
            <a:off x="6181475" y="1772700"/>
            <a:ext cx="2743200" cy="1872900"/>
          </a:xfrm>
          <a:prstGeom prst="rect">
            <a:avLst/>
          </a:prstGeom>
          <a:solidFill>
            <a:schemeClr val="lt1"/>
          </a:solidFill>
          <a:ln>
            <a:noFill/>
          </a:ln>
          <a:effectLst>
            <a:outerShdw blurRad="76200" sx="103000" rotWithShape="0" algn="ctr" sy="103000">
              <a:srgbClr val="000000">
                <a:alpha val="1098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chemeClr val="lt1"/>
              </a:solidFill>
              <a:latin typeface="Inter"/>
              <a:ea typeface="Inter"/>
              <a:cs typeface="Inter"/>
              <a:sym typeface="Inter"/>
            </a:endParaRPr>
          </a:p>
        </p:txBody>
      </p:sp>
      <p:sp>
        <p:nvSpPr>
          <p:cNvPr id="327" name="Google Shape;327;g3838578b995_0_136"/>
          <p:cNvSpPr txBox="1"/>
          <p:nvPr>
            <p:ph idx="5" type="body"/>
          </p:nvPr>
        </p:nvSpPr>
        <p:spPr>
          <a:xfrm>
            <a:off x="6331597" y="2266900"/>
            <a:ext cx="2189700" cy="6465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Clr>
                <a:schemeClr val="dk1"/>
              </a:buClr>
              <a:buSzPts val="1500"/>
              <a:buNone/>
            </a:pPr>
            <a:r>
              <a:rPr lang="en" sz="1400"/>
              <a:t>New Attack Vectors</a:t>
            </a:r>
            <a:endParaRPr sz="1400"/>
          </a:p>
          <a:p>
            <a:pPr indent="0" lvl="0" marL="0" rtl="0" algn="l">
              <a:lnSpc>
                <a:spcPct val="100000"/>
              </a:lnSpc>
              <a:spcBef>
                <a:spcPts val="0"/>
              </a:spcBef>
              <a:spcAft>
                <a:spcPts val="0"/>
              </a:spcAft>
              <a:buClr>
                <a:schemeClr val="dk1"/>
              </a:buClr>
              <a:buSzPts val="1500"/>
              <a:buNone/>
            </a:pPr>
            <a:r>
              <a:t/>
            </a:r>
            <a:endParaRPr sz="1400"/>
          </a:p>
          <a:p>
            <a:pPr indent="0" lvl="0" marL="0" rtl="0" algn="l">
              <a:lnSpc>
                <a:spcPct val="100000"/>
              </a:lnSpc>
              <a:spcBef>
                <a:spcPts val="0"/>
              </a:spcBef>
              <a:spcAft>
                <a:spcPts val="0"/>
              </a:spcAft>
              <a:buClr>
                <a:schemeClr val="dk1"/>
              </a:buClr>
              <a:buSzPts val="1500"/>
              <a:buNone/>
            </a:pPr>
            <a:r>
              <a:t/>
            </a:r>
            <a:endParaRPr sz="1400"/>
          </a:p>
        </p:txBody>
      </p:sp>
      <p:sp>
        <p:nvSpPr>
          <p:cNvPr id="328" name="Google Shape;328;g3838578b995_0_136"/>
          <p:cNvSpPr txBox="1"/>
          <p:nvPr>
            <p:ph idx="6" type="body"/>
          </p:nvPr>
        </p:nvSpPr>
        <p:spPr>
          <a:xfrm>
            <a:off x="6331597" y="2611450"/>
            <a:ext cx="2251800" cy="9234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Clr>
                <a:schemeClr val="dk1"/>
              </a:buClr>
              <a:buSzPts val="1100"/>
              <a:buFont typeface="Arial"/>
              <a:buNone/>
            </a:pPr>
            <a:r>
              <a:rPr lang="en" sz="1200">
                <a:solidFill>
                  <a:srgbClr val="000000"/>
                </a:solidFill>
              </a:rPr>
              <a:t>AI agents can be manipulated (e.g., via prompt injection or data poisoning) to trigger sensitive APIs or perform unauthorized actions.</a:t>
            </a:r>
            <a:endParaRPr sz="1200">
              <a:solidFill>
                <a:srgbClr val="000000"/>
              </a:solidFill>
            </a:endParaRPr>
          </a:p>
        </p:txBody>
      </p:sp>
      <p:pic>
        <p:nvPicPr>
          <p:cNvPr id="329" name="Google Shape;329;g3838578b995_0_136" title="Artwork@2x.png"/>
          <p:cNvPicPr preferRelativeResize="0"/>
          <p:nvPr/>
        </p:nvPicPr>
        <p:blipFill rotWithShape="1">
          <a:blip r:embed="rId5">
            <a:alphaModFix/>
          </a:blip>
          <a:srcRect b="0" l="-20163" r="-23658" t="0"/>
          <a:stretch/>
        </p:blipFill>
        <p:spPr>
          <a:xfrm>
            <a:off x="6331597" y="1873950"/>
            <a:ext cx="338350" cy="2895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g3708dd98983_0_75"/>
          <p:cNvSpPr txBox="1"/>
          <p:nvPr>
            <p:ph type="ctrTitle"/>
          </p:nvPr>
        </p:nvSpPr>
        <p:spPr>
          <a:xfrm>
            <a:off x="386954" y="311468"/>
            <a:ext cx="5648100" cy="1114500"/>
          </a:xfrm>
          <a:prstGeom prst="rect">
            <a:avLst/>
          </a:prstGeom>
          <a:noFill/>
          <a:ln>
            <a:noFill/>
          </a:ln>
        </p:spPr>
        <p:txBody>
          <a:bodyPr anchorCtr="0" anchor="t" bIns="0" lIns="0" spcFirstLastPara="1" rIns="0" wrap="square" tIns="0">
            <a:normAutofit/>
          </a:bodyPr>
          <a:lstStyle/>
          <a:p>
            <a:pPr indent="0" lvl="0" marL="0" rtl="0" algn="l">
              <a:lnSpc>
                <a:spcPct val="90000"/>
              </a:lnSpc>
              <a:spcBef>
                <a:spcPts val="0"/>
              </a:spcBef>
              <a:spcAft>
                <a:spcPts val="0"/>
              </a:spcAft>
              <a:buSzPts val="4000"/>
              <a:buNone/>
            </a:pPr>
            <a:r>
              <a:rPr lang="en"/>
              <a:t>Traditional Threats are Being Amplified by AI</a:t>
            </a:r>
            <a:endParaRPr/>
          </a:p>
        </p:txBody>
      </p:sp>
      <p:pic>
        <p:nvPicPr>
          <p:cNvPr descr="Set of three modern, minimalist vector icons on a dark background, corporate style. Icon 1: A chat bubble with a fishing hook inside, representing prompt injection. Icon 2: A keyhole with a broken key, representing access control failure. Icon 3: A database symbol with a biohazard or skull symbol overlaid, representing data poisoning. Blue and white on dark gray. Make it landscape" id="335" name="Google Shape;335;g3708dd98983_0_75"/>
          <p:cNvPicPr preferRelativeResize="0"/>
          <p:nvPr/>
        </p:nvPicPr>
        <p:blipFill>
          <a:blip r:embed="rId3">
            <a:alphaModFix/>
          </a:blip>
          <a:stretch>
            <a:fillRect/>
          </a:stretch>
        </p:blipFill>
        <p:spPr>
          <a:xfrm>
            <a:off x="1859100" y="1497000"/>
            <a:ext cx="5682642" cy="30965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alt Security">
  <a:themeElements>
    <a:clrScheme name="Salt">
      <a:dk1>
        <a:srgbClr val="000000"/>
      </a:dk1>
      <a:lt1>
        <a:srgbClr val="FFFFFF"/>
      </a:lt1>
      <a:dk2>
        <a:srgbClr val="131313"/>
      </a:dk2>
      <a:lt2>
        <a:srgbClr val="F9F9F9"/>
      </a:lt2>
      <a:accent1>
        <a:srgbClr val="7A3EDE"/>
      </a:accent1>
      <a:accent2>
        <a:srgbClr val="45E485"/>
      </a:accent2>
      <a:accent3>
        <a:srgbClr val="FFD21E"/>
      </a:accent3>
      <a:accent4>
        <a:srgbClr val="555555"/>
      </a:accent4>
      <a:accent5>
        <a:srgbClr val="A1A1A1"/>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